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3.xml" ContentType="application/vnd.openxmlformats-officedocument.theme+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 id="2147483680" r:id="rId2"/>
    <p:sldMasterId id="2147483648" r:id="rId3"/>
    <p:sldMasterId id="2147483664" r:id="rId4"/>
  </p:sldMasterIdLst>
  <p:notesMasterIdLst>
    <p:notesMasterId r:id="rId20"/>
  </p:notesMasterIdLst>
  <p:handoutMasterIdLst>
    <p:handoutMasterId r:id="rId21"/>
  </p:handoutMasterIdLst>
  <p:sldIdLst>
    <p:sldId id="257" r:id="rId5"/>
    <p:sldId id="305" r:id="rId6"/>
    <p:sldId id="309" r:id="rId7"/>
    <p:sldId id="307" r:id="rId8"/>
    <p:sldId id="308" r:id="rId9"/>
    <p:sldId id="291" r:id="rId10"/>
    <p:sldId id="292" r:id="rId11"/>
    <p:sldId id="285" r:id="rId12"/>
    <p:sldId id="300" r:id="rId13"/>
    <p:sldId id="304" r:id="rId14"/>
    <p:sldId id="316" r:id="rId15"/>
    <p:sldId id="313" r:id="rId16"/>
    <p:sldId id="314" r:id="rId17"/>
    <p:sldId id="303" r:id="rId18"/>
    <p:sldId id="286" r:id="rId19"/>
  </p:sldIdLst>
  <p:sldSz cx="12192000" cy="6858000"/>
  <p:notesSz cx="6794500" cy="9982200"/>
  <p:defaultTextStyle>
    <a:defPPr>
      <a:defRPr lang="en-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025" autoAdjust="0"/>
    <p:restoredTop sz="88081" autoAdjust="0"/>
  </p:normalViewPr>
  <p:slideViewPr>
    <p:cSldViewPr snapToGrid="0">
      <p:cViewPr varScale="1">
        <p:scale>
          <a:sx n="117" d="100"/>
          <a:sy n="117" d="100"/>
        </p:scale>
        <p:origin x="180"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slideMaster" Target="slideMasters/slideMaster3.xml"/><Relationship Id="rId21"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4813" cy="500063"/>
          </a:xfrm>
          <a:prstGeom prst="rect">
            <a:avLst/>
          </a:prstGeom>
        </p:spPr>
        <p:txBody>
          <a:bodyPr vert="horz" lIns="91440" tIns="45720" rIns="91440" bIns="45720" rtlCol="0"/>
          <a:lstStyle>
            <a:lvl1pPr algn="l">
              <a:defRPr sz="1200"/>
            </a:lvl1pPr>
          </a:lstStyle>
          <a:p>
            <a:endParaRPr lang="nl-BE"/>
          </a:p>
        </p:txBody>
      </p:sp>
      <p:sp>
        <p:nvSpPr>
          <p:cNvPr id="3" name="Date Placeholder 2"/>
          <p:cNvSpPr>
            <a:spLocks noGrp="1"/>
          </p:cNvSpPr>
          <p:nvPr>
            <p:ph type="dt" sz="quarter" idx="1"/>
          </p:nvPr>
        </p:nvSpPr>
        <p:spPr>
          <a:xfrm>
            <a:off x="3848100" y="0"/>
            <a:ext cx="2944813" cy="500063"/>
          </a:xfrm>
          <a:prstGeom prst="rect">
            <a:avLst/>
          </a:prstGeom>
        </p:spPr>
        <p:txBody>
          <a:bodyPr vert="horz" lIns="91440" tIns="45720" rIns="91440" bIns="45720" rtlCol="0"/>
          <a:lstStyle>
            <a:lvl1pPr algn="r">
              <a:defRPr sz="1200"/>
            </a:lvl1pPr>
          </a:lstStyle>
          <a:p>
            <a:fld id="{A2541204-1A58-4FD6-BA18-0965DE270AA1}" type="datetimeFigureOut">
              <a:rPr lang="nl-BE" smtClean="0"/>
              <a:t>30/11/2023</a:t>
            </a:fld>
            <a:endParaRPr lang="nl-BE"/>
          </a:p>
        </p:txBody>
      </p:sp>
      <p:sp>
        <p:nvSpPr>
          <p:cNvPr id="4" name="Footer Placeholder 3"/>
          <p:cNvSpPr>
            <a:spLocks noGrp="1"/>
          </p:cNvSpPr>
          <p:nvPr>
            <p:ph type="ftr" sz="quarter" idx="2"/>
          </p:nvPr>
        </p:nvSpPr>
        <p:spPr>
          <a:xfrm>
            <a:off x="0" y="9482138"/>
            <a:ext cx="2944813" cy="500062"/>
          </a:xfrm>
          <a:prstGeom prst="rect">
            <a:avLst/>
          </a:prstGeom>
        </p:spPr>
        <p:txBody>
          <a:bodyPr vert="horz" lIns="91440" tIns="45720" rIns="91440" bIns="45720" rtlCol="0" anchor="b"/>
          <a:lstStyle>
            <a:lvl1pPr algn="l">
              <a:defRPr sz="1200"/>
            </a:lvl1pPr>
          </a:lstStyle>
          <a:p>
            <a:endParaRPr lang="nl-BE"/>
          </a:p>
        </p:txBody>
      </p:sp>
      <p:sp>
        <p:nvSpPr>
          <p:cNvPr id="5" name="Slide Number Placeholder 4"/>
          <p:cNvSpPr>
            <a:spLocks noGrp="1"/>
          </p:cNvSpPr>
          <p:nvPr>
            <p:ph type="sldNum" sz="quarter" idx="3"/>
          </p:nvPr>
        </p:nvSpPr>
        <p:spPr>
          <a:xfrm>
            <a:off x="3848100" y="9482138"/>
            <a:ext cx="2944813" cy="500062"/>
          </a:xfrm>
          <a:prstGeom prst="rect">
            <a:avLst/>
          </a:prstGeom>
        </p:spPr>
        <p:txBody>
          <a:bodyPr vert="horz" lIns="91440" tIns="45720" rIns="91440" bIns="45720" rtlCol="0" anchor="b"/>
          <a:lstStyle>
            <a:lvl1pPr algn="r">
              <a:defRPr sz="1200"/>
            </a:lvl1pPr>
          </a:lstStyle>
          <a:p>
            <a:fld id="{A9449D14-F781-4DBD-85DD-99CBE4531C61}" type="slidenum">
              <a:rPr lang="nl-BE" smtClean="0"/>
              <a:t>‹#›</a:t>
            </a:fld>
            <a:endParaRPr lang="nl-BE"/>
          </a:p>
        </p:txBody>
      </p:sp>
    </p:spTree>
    <p:extLst>
      <p:ext uri="{BB962C8B-B14F-4D97-AF65-F5344CB8AC3E}">
        <p14:creationId xmlns:p14="http://schemas.microsoft.com/office/powerpoint/2010/main" val="94236669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4283" cy="500844"/>
          </a:xfrm>
          <a:prstGeom prst="rect">
            <a:avLst/>
          </a:prstGeom>
        </p:spPr>
        <p:txBody>
          <a:bodyPr vert="horz" lIns="91440" tIns="45720" rIns="91440" bIns="45720" rtlCol="0"/>
          <a:lstStyle>
            <a:lvl1pPr algn="l">
              <a:defRPr sz="1200"/>
            </a:lvl1pPr>
          </a:lstStyle>
          <a:p>
            <a:endParaRPr lang="en-BE"/>
          </a:p>
        </p:txBody>
      </p:sp>
      <p:sp>
        <p:nvSpPr>
          <p:cNvPr id="3" name="Date Placeholder 2"/>
          <p:cNvSpPr>
            <a:spLocks noGrp="1"/>
          </p:cNvSpPr>
          <p:nvPr>
            <p:ph type="dt" idx="1"/>
          </p:nvPr>
        </p:nvSpPr>
        <p:spPr>
          <a:xfrm>
            <a:off x="3848645" y="0"/>
            <a:ext cx="2944283" cy="500844"/>
          </a:xfrm>
          <a:prstGeom prst="rect">
            <a:avLst/>
          </a:prstGeom>
        </p:spPr>
        <p:txBody>
          <a:bodyPr vert="horz" lIns="91440" tIns="45720" rIns="91440" bIns="45720" rtlCol="0"/>
          <a:lstStyle>
            <a:lvl1pPr algn="r">
              <a:defRPr sz="1200"/>
            </a:lvl1pPr>
          </a:lstStyle>
          <a:p>
            <a:fld id="{7E2EBADD-4314-4E9E-BE2A-A074F78B2928}" type="datetimeFigureOut">
              <a:rPr lang="en-BE" smtClean="0"/>
              <a:t>11/30/2023</a:t>
            </a:fld>
            <a:endParaRPr lang="en-BE"/>
          </a:p>
        </p:txBody>
      </p:sp>
      <p:sp>
        <p:nvSpPr>
          <p:cNvPr id="4" name="Slide Image Placeholder 3"/>
          <p:cNvSpPr>
            <a:spLocks noGrp="1" noRot="1" noChangeAspect="1"/>
          </p:cNvSpPr>
          <p:nvPr>
            <p:ph type="sldImg" idx="2"/>
          </p:nvPr>
        </p:nvSpPr>
        <p:spPr>
          <a:xfrm>
            <a:off x="403225" y="1247775"/>
            <a:ext cx="5988050" cy="3368675"/>
          </a:xfrm>
          <a:prstGeom prst="rect">
            <a:avLst/>
          </a:prstGeom>
          <a:noFill/>
          <a:ln w="12700">
            <a:solidFill>
              <a:prstClr val="black"/>
            </a:solidFill>
          </a:ln>
        </p:spPr>
        <p:txBody>
          <a:bodyPr vert="horz" lIns="91440" tIns="45720" rIns="91440" bIns="45720" rtlCol="0" anchor="ctr"/>
          <a:lstStyle/>
          <a:p>
            <a:endParaRPr lang="en-BE"/>
          </a:p>
        </p:txBody>
      </p:sp>
      <p:sp>
        <p:nvSpPr>
          <p:cNvPr id="5" name="Notes Placeholder 4"/>
          <p:cNvSpPr>
            <a:spLocks noGrp="1"/>
          </p:cNvSpPr>
          <p:nvPr>
            <p:ph type="body" sz="quarter" idx="3"/>
          </p:nvPr>
        </p:nvSpPr>
        <p:spPr>
          <a:xfrm>
            <a:off x="679450" y="4803934"/>
            <a:ext cx="5435600" cy="3930491"/>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BE"/>
          </a:p>
        </p:txBody>
      </p:sp>
      <p:sp>
        <p:nvSpPr>
          <p:cNvPr id="6" name="Footer Placeholder 5"/>
          <p:cNvSpPr>
            <a:spLocks noGrp="1"/>
          </p:cNvSpPr>
          <p:nvPr>
            <p:ph type="ftr" sz="quarter" idx="4"/>
          </p:nvPr>
        </p:nvSpPr>
        <p:spPr>
          <a:xfrm>
            <a:off x="0" y="9481358"/>
            <a:ext cx="2944283" cy="500842"/>
          </a:xfrm>
          <a:prstGeom prst="rect">
            <a:avLst/>
          </a:prstGeom>
        </p:spPr>
        <p:txBody>
          <a:bodyPr vert="horz" lIns="91440" tIns="45720" rIns="91440" bIns="45720" rtlCol="0" anchor="b"/>
          <a:lstStyle>
            <a:lvl1pPr algn="l">
              <a:defRPr sz="1200"/>
            </a:lvl1pPr>
          </a:lstStyle>
          <a:p>
            <a:endParaRPr lang="en-BE"/>
          </a:p>
        </p:txBody>
      </p:sp>
      <p:sp>
        <p:nvSpPr>
          <p:cNvPr id="7" name="Slide Number Placeholder 6"/>
          <p:cNvSpPr>
            <a:spLocks noGrp="1"/>
          </p:cNvSpPr>
          <p:nvPr>
            <p:ph type="sldNum" sz="quarter" idx="5"/>
          </p:nvPr>
        </p:nvSpPr>
        <p:spPr>
          <a:xfrm>
            <a:off x="3848645" y="9481358"/>
            <a:ext cx="2944283" cy="500842"/>
          </a:xfrm>
          <a:prstGeom prst="rect">
            <a:avLst/>
          </a:prstGeom>
        </p:spPr>
        <p:txBody>
          <a:bodyPr vert="horz" lIns="91440" tIns="45720" rIns="91440" bIns="45720" rtlCol="0" anchor="b"/>
          <a:lstStyle>
            <a:lvl1pPr algn="r">
              <a:defRPr sz="1200"/>
            </a:lvl1pPr>
          </a:lstStyle>
          <a:p>
            <a:fld id="{7E848FF9-3C16-418D-828F-AD4BBE4FF767}" type="slidenum">
              <a:rPr lang="en-BE" smtClean="0"/>
              <a:t>‹#›</a:t>
            </a:fld>
            <a:endParaRPr lang="en-BE"/>
          </a:p>
        </p:txBody>
      </p:sp>
    </p:spTree>
    <p:extLst>
      <p:ext uri="{BB962C8B-B14F-4D97-AF65-F5344CB8AC3E}">
        <p14:creationId xmlns:p14="http://schemas.microsoft.com/office/powerpoint/2010/main" val="24190553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BE" dirty="0" smtClean="0"/>
              <a:t>Vele </a:t>
            </a:r>
            <a:r>
              <a:rPr lang="nl-BE" dirty="0" err="1" smtClean="0"/>
              <a:t>inducers</a:t>
            </a:r>
            <a:r>
              <a:rPr lang="nl-BE" dirty="0" smtClean="0"/>
              <a:t> gekend, sommige met </a:t>
            </a:r>
            <a:r>
              <a:rPr lang="nl-BE" dirty="0" err="1" smtClean="0"/>
              <a:t>conflicting</a:t>
            </a:r>
            <a:r>
              <a:rPr lang="nl-BE" dirty="0" smtClean="0"/>
              <a:t> </a:t>
            </a:r>
            <a:r>
              <a:rPr lang="nl-BE" dirty="0" err="1" smtClean="0"/>
              <a:t>outcomes</a:t>
            </a:r>
            <a:endParaRPr lang="nl-BE" dirty="0" smtClean="0"/>
          </a:p>
          <a:p>
            <a:r>
              <a:rPr lang="nl-BE" b="1" dirty="0" err="1" smtClean="0">
                <a:solidFill>
                  <a:srgbClr val="2F72A6"/>
                </a:solidFill>
              </a:rPr>
              <a:t>Inducers</a:t>
            </a:r>
            <a:r>
              <a:rPr lang="nl-BE" b="1" dirty="0" smtClean="0">
                <a:solidFill>
                  <a:srgbClr val="2F72A6"/>
                </a:solidFill>
              </a:rPr>
              <a:t> of </a:t>
            </a:r>
            <a:r>
              <a:rPr lang="nl-BE" b="1" dirty="0" err="1" smtClean="0">
                <a:solidFill>
                  <a:srgbClr val="2F72A6"/>
                </a:solidFill>
              </a:rPr>
              <a:t>Sperm</a:t>
            </a:r>
            <a:r>
              <a:rPr lang="nl-BE" b="1" dirty="0" smtClean="0">
                <a:solidFill>
                  <a:srgbClr val="2F72A6"/>
                </a:solidFill>
              </a:rPr>
              <a:t> DNA </a:t>
            </a:r>
            <a:r>
              <a:rPr lang="nl-BE" b="1" dirty="0" err="1" smtClean="0">
                <a:solidFill>
                  <a:srgbClr val="2F72A6"/>
                </a:solidFill>
              </a:rPr>
              <a:t>fragmentation</a:t>
            </a:r>
            <a:r>
              <a:rPr lang="nl-BE" b="1" dirty="0" smtClean="0">
                <a:solidFill>
                  <a:srgbClr val="2F72A6"/>
                </a:solidFill>
              </a:rPr>
              <a:t>:</a:t>
            </a:r>
          </a:p>
          <a:p>
            <a:pPr marL="285750" indent="-285750">
              <a:buFont typeface="Arial" panose="020B0604020202020204" pitchFamily="34" charset="0"/>
              <a:buChar char="•"/>
            </a:pPr>
            <a:r>
              <a:rPr lang="nl-BE" dirty="0" err="1" smtClean="0">
                <a:solidFill>
                  <a:srgbClr val="2F72A6"/>
                </a:solidFill>
              </a:rPr>
              <a:t>Nutrition</a:t>
            </a:r>
            <a:endParaRPr lang="nl-BE" dirty="0" smtClean="0">
              <a:solidFill>
                <a:srgbClr val="2F72A6"/>
              </a:solidFill>
            </a:endParaRPr>
          </a:p>
          <a:p>
            <a:pPr marL="285750" indent="-285750">
              <a:buFont typeface="Arial" panose="020B0604020202020204" pitchFamily="34" charset="0"/>
              <a:buChar char="•"/>
            </a:pPr>
            <a:r>
              <a:rPr lang="nl-BE" dirty="0" smtClean="0">
                <a:solidFill>
                  <a:srgbClr val="2F72A6"/>
                </a:solidFill>
              </a:rPr>
              <a:t>Alcohol </a:t>
            </a:r>
            <a:r>
              <a:rPr lang="nl-BE" dirty="0" err="1" smtClean="0">
                <a:solidFill>
                  <a:srgbClr val="2F72A6"/>
                </a:solidFill>
              </a:rPr>
              <a:t>consumption</a:t>
            </a:r>
            <a:endParaRPr lang="nl-BE" dirty="0" smtClean="0">
              <a:solidFill>
                <a:srgbClr val="2F72A6"/>
              </a:solidFill>
            </a:endParaRPr>
          </a:p>
          <a:p>
            <a:pPr marL="285750" indent="-285750">
              <a:buFont typeface="Arial" panose="020B0604020202020204" pitchFamily="34" charset="0"/>
              <a:buChar char="•"/>
            </a:pPr>
            <a:r>
              <a:rPr lang="nl-BE" dirty="0" smtClean="0">
                <a:solidFill>
                  <a:srgbClr val="2F72A6"/>
                </a:solidFill>
              </a:rPr>
              <a:t>Smoking</a:t>
            </a:r>
          </a:p>
          <a:p>
            <a:pPr marL="285750" indent="-285750">
              <a:buFont typeface="Arial" panose="020B0604020202020204" pitchFamily="34" charset="0"/>
              <a:buChar char="•"/>
            </a:pPr>
            <a:r>
              <a:rPr lang="nl-BE" dirty="0" err="1" smtClean="0">
                <a:solidFill>
                  <a:srgbClr val="2F72A6"/>
                </a:solidFill>
              </a:rPr>
              <a:t>Radiation</a:t>
            </a:r>
            <a:r>
              <a:rPr lang="nl-BE" dirty="0" smtClean="0">
                <a:solidFill>
                  <a:srgbClr val="2F72A6"/>
                </a:solidFill>
              </a:rPr>
              <a:t> Exposure</a:t>
            </a:r>
          </a:p>
          <a:p>
            <a:pPr marL="285750" indent="-285750">
              <a:buFont typeface="Arial" panose="020B0604020202020204" pitchFamily="34" charset="0"/>
              <a:buChar char="•"/>
            </a:pPr>
            <a:r>
              <a:rPr lang="nl-BE" dirty="0" err="1" smtClean="0">
                <a:solidFill>
                  <a:srgbClr val="2F72A6"/>
                </a:solidFill>
              </a:rPr>
              <a:t>Cell</a:t>
            </a:r>
            <a:r>
              <a:rPr lang="nl-BE" dirty="0" smtClean="0">
                <a:solidFill>
                  <a:srgbClr val="2F72A6"/>
                </a:solidFill>
              </a:rPr>
              <a:t> </a:t>
            </a:r>
            <a:r>
              <a:rPr lang="nl-BE" dirty="0" err="1" smtClean="0">
                <a:solidFill>
                  <a:srgbClr val="2F72A6"/>
                </a:solidFill>
              </a:rPr>
              <a:t>phone</a:t>
            </a:r>
            <a:r>
              <a:rPr lang="nl-BE" dirty="0" smtClean="0">
                <a:solidFill>
                  <a:srgbClr val="2F72A6"/>
                </a:solidFill>
              </a:rPr>
              <a:t> </a:t>
            </a:r>
            <a:r>
              <a:rPr lang="nl-BE" dirty="0" err="1" smtClean="0">
                <a:solidFill>
                  <a:srgbClr val="2F72A6"/>
                </a:solidFill>
              </a:rPr>
              <a:t>use</a:t>
            </a:r>
            <a:endParaRPr lang="nl-BE" dirty="0" smtClean="0">
              <a:solidFill>
                <a:srgbClr val="2F72A6"/>
              </a:solidFill>
            </a:endParaRPr>
          </a:p>
          <a:p>
            <a:pPr marL="285750" indent="-285750">
              <a:buFont typeface="Arial" panose="020B0604020202020204" pitchFamily="34" charset="0"/>
              <a:buChar char="•"/>
            </a:pPr>
            <a:r>
              <a:rPr lang="nl-BE" dirty="0" smtClean="0">
                <a:solidFill>
                  <a:srgbClr val="2F72A6"/>
                </a:solidFill>
              </a:rPr>
              <a:t>Diabetes</a:t>
            </a:r>
          </a:p>
          <a:p>
            <a:pPr marL="285750" indent="-285750">
              <a:buFont typeface="Arial" panose="020B0604020202020204" pitchFamily="34" charset="0"/>
              <a:buChar char="•"/>
            </a:pPr>
            <a:r>
              <a:rPr lang="nl-BE" dirty="0" err="1" smtClean="0">
                <a:solidFill>
                  <a:srgbClr val="2F72A6"/>
                </a:solidFill>
              </a:rPr>
              <a:t>Varicocele</a:t>
            </a:r>
            <a:endParaRPr lang="nl-BE" dirty="0" smtClean="0">
              <a:solidFill>
                <a:srgbClr val="2F72A6"/>
              </a:solidFill>
            </a:endParaRPr>
          </a:p>
          <a:p>
            <a:pPr marL="285750" indent="-285750">
              <a:buFont typeface="Arial" panose="020B0604020202020204" pitchFamily="34" charset="0"/>
              <a:buChar char="•"/>
            </a:pPr>
            <a:r>
              <a:rPr lang="nl-BE" dirty="0" smtClean="0">
                <a:solidFill>
                  <a:srgbClr val="2F72A6"/>
                </a:solidFill>
              </a:rPr>
              <a:t>Cancer</a:t>
            </a:r>
          </a:p>
          <a:p>
            <a:pPr marL="285750" indent="-285750">
              <a:buFont typeface="Arial" panose="020B0604020202020204" pitchFamily="34" charset="0"/>
              <a:buChar char="•"/>
            </a:pPr>
            <a:r>
              <a:rPr lang="nl-BE" dirty="0" err="1" smtClean="0">
                <a:solidFill>
                  <a:srgbClr val="2F72A6"/>
                </a:solidFill>
              </a:rPr>
              <a:t>Infections</a:t>
            </a:r>
            <a:r>
              <a:rPr lang="nl-BE" dirty="0" smtClean="0">
                <a:solidFill>
                  <a:srgbClr val="2F72A6"/>
                </a:solidFill>
              </a:rPr>
              <a:t> of male </a:t>
            </a:r>
            <a:r>
              <a:rPr lang="nl-BE" dirty="0" err="1" smtClean="0">
                <a:solidFill>
                  <a:srgbClr val="2F72A6"/>
                </a:solidFill>
              </a:rPr>
              <a:t>genital</a:t>
            </a:r>
            <a:r>
              <a:rPr lang="nl-BE" dirty="0" smtClean="0">
                <a:solidFill>
                  <a:srgbClr val="2F72A6"/>
                </a:solidFill>
              </a:rPr>
              <a:t> </a:t>
            </a:r>
            <a:r>
              <a:rPr lang="nl-BE" dirty="0" err="1" smtClean="0">
                <a:solidFill>
                  <a:srgbClr val="2F72A6"/>
                </a:solidFill>
              </a:rPr>
              <a:t>tract</a:t>
            </a:r>
            <a:endParaRPr lang="nl-BE" dirty="0" smtClean="0">
              <a:solidFill>
                <a:srgbClr val="2F72A6"/>
              </a:solidFill>
            </a:endParaRPr>
          </a:p>
          <a:p>
            <a:pPr marL="285750" indent="-285750">
              <a:buFont typeface="Arial" panose="020B0604020202020204" pitchFamily="34" charset="0"/>
              <a:buChar char="•"/>
            </a:pPr>
            <a:r>
              <a:rPr lang="nl-BE" dirty="0" smtClean="0">
                <a:solidFill>
                  <a:srgbClr val="2F72A6"/>
                </a:solidFill>
              </a:rPr>
              <a:t>Age</a:t>
            </a:r>
          </a:p>
          <a:p>
            <a:r>
              <a:rPr lang="en-US" dirty="0" smtClean="0"/>
              <a:t>A number of assays are now available to measure the level of sperm DNA fragmentation. Of these methods, single-cell gel electrophoresis (commonly called as the Comet assay), in situ nick translation assay, and the terminal </a:t>
            </a:r>
            <a:r>
              <a:rPr lang="en-US" dirty="0" err="1" smtClean="0"/>
              <a:t>deoxynucleotide</a:t>
            </a:r>
            <a:r>
              <a:rPr lang="en-US" dirty="0" smtClean="0"/>
              <a:t> transferase-mediated </a:t>
            </a:r>
            <a:r>
              <a:rPr lang="en-US" dirty="0" err="1" smtClean="0"/>
              <a:t>dUTP</a:t>
            </a:r>
            <a:r>
              <a:rPr lang="en-US" dirty="0" smtClean="0"/>
              <a:t> nick-end labeling (TUNEL) assays directly measure the level of DNA fragmentation, whereas the Sperm Chromatin Dispersion (SCD) assay (commonly called as the Halo test) and Sperm Chromatin Structure Assay (SCSA) are known to indirectly measure the level of DNA fragmentation in sperm. These assays differ in their ease of use, cost, and the type of DNA strand breakage measured.</a:t>
            </a:r>
          </a:p>
          <a:p>
            <a:r>
              <a:rPr lang="en-US" b="1" dirty="0" smtClean="0"/>
              <a:t>Comet Assay </a:t>
            </a:r>
          </a:p>
          <a:p>
            <a:r>
              <a:rPr lang="en-US" dirty="0" smtClean="0"/>
              <a:t>The Comet assay is one of the simplest methods to measure sperm DNA fragmentation and quantifies single- and double-strand breaks (</a:t>
            </a:r>
            <a:r>
              <a:rPr lang="en-US" dirty="0" err="1" smtClean="0"/>
              <a:t>McKelvey</a:t>
            </a:r>
            <a:r>
              <a:rPr lang="en-US" dirty="0" smtClean="0"/>
              <a:t>-Martin et al. 1997). The principle of the assay is that the sperm nuclear DNA is separated in an electric field based on charge and size, which can be viewed by using a fluorescent dye. The resulting image resembles a comet, with an intact head and tail based on the amount of DNA fragmentation. The intensity of staining determines the extent of DNA fragmentation (</a:t>
            </a:r>
            <a:r>
              <a:rPr lang="en-US" dirty="0" err="1" smtClean="0"/>
              <a:t>Ostling</a:t>
            </a:r>
            <a:r>
              <a:rPr lang="en-US" dirty="0" smtClean="0"/>
              <a:t> and </a:t>
            </a:r>
            <a:r>
              <a:rPr lang="en-US" dirty="0" err="1" smtClean="0"/>
              <a:t>Johanson</a:t>
            </a:r>
            <a:r>
              <a:rPr lang="en-US" dirty="0" smtClean="0"/>
              <a:t> 1984). Additional quantitative parameters have been used to increase the efficiency of the test, such as diameter of the nucleus, olive tail moment, and the comet length (Singh et al. 1988). One of the principles of the Comet assay is that the double-stranded DNA remains in the comet head, whereas short fragments of </a:t>
            </a:r>
            <a:r>
              <a:rPr lang="en-US" dirty="0" err="1" smtClean="0"/>
              <a:t>doubleand</a:t>
            </a:r>
            <a:r>
              <a:rPr lang="en-US" dirty="0" smtClean="0"/>
              <a:t> single-stranded DNA migrate into the tail area (</a:t>
            </a:r>
            <a:r>
              <a:rPr lang="en-US" dirty="0" err="1" smtClean="0"/>
              <a:t>Klaude</a:t>
            </a:r>
            <a:r>
              <a:rPr lang="en-US" dirty="0" smtClean="0"/>
              <a:t> et al. 1996). Therefore, sperm with high levels of DNA strand breaks would show an increased comet tail which can be measured by its intensity of fluorescence (Hughes et al. 1999) and comet tail length (Singh and Stephens 1998). </a:t>
            </a:r>
          </a:p>
          <a:p>
            <a:endParaRPr lang="en-US" dirty="0" smtClean="0"/>
          </a:p>
          <a:p>
            <a:r>
              <a:rPr lang="en-US" b="1" dirty="0" smtClean="0"/>
              <a:t>Terminal </a:t>
            </a:r>
            <a:r>
              <a:rPr lang="en-US" b="1" dirty="0" err="1" smtClean="0"/>
              <a:t>Deoxynucleotidyl</a:t>
            </a:r>
            <a:r>
              <a:rPr lang="en-US" b="1" dirty="0" smtClean="0"/>
              <a:t> Transferase-Mediated </a:t>
            </a:r>
            <a:r>
              <a:rPr lang="en-US" b="1" dirty="0" err="1" smtClean="0"/>
              <a:t>dUTP</a:t>
            </a:r>
            <a:r>
              <a:rPr lang="en-US" b="1" dirty="0" smtClean="0"/>
              <a:t> Nick-End Labeling Assay </a:t>
            </a:r>
            <a:r>
              <a:rPr lang="en-US" dirty="0" smtClean="0"/>
              <a:t>The TUNEL assay quantifies the incorporation of </a:t>
            </a:r>
            <a:r>
              <a:rPr lang="en-US" dirty="0" err="1" smtClean="0"/>
              <a:t>deoxyuridine</a:t>
            </a:r>
            <a:r>
              <a:rPr lang="en-US" dirty="0" smtClean="0"/>
              <a:t> triphosphate (</a:t>
            </a:r>
            <a:r>
              <a:rPr lang="en-US" dirty="0" err="1" smtClean="0"/>
              <a:t>dUTP</a:t>
            </a:r>
            <a:r>
              <a:rPr lang="en-US" dirty="0" smtClean="0"/>
              <a:t>) at </a:t>
            </a:r>
            <a:r>
              <a:rPr lang="en-US" dirty="0" err="1" smtClean="0"/>
              <a:t>singleand</a:t>
            </a:r>
            <a:r>
              <a:rPr lang="en-US" dirty="0" smtClean="0"/>
              <a:t> double-strand DNA breaks in a reaction catalyzed by the template-independent enzyme, terminal </a:t>
            </a:r>
            <a:r>
              <a:rPr lang="en-US" dirty="0" err="1" smtClean="0"/>
              <a:t>deoxynucleotidyl</a:t>
            </a:r>
            <a:r>
              <a:rPr lang="en-US" dirty="0" smtClean="0"/>
              <a:t> transferase (</a:t>
            </a:r>
            <a:r>
              <a:rPr lang="en-US" dirty="0" err="1" smtClean="0"/>
              <a:t>Gorczyca</a:t>
            </a:r>
            <a:r>
              <a:rPr lang="en-US" dirty="0" smtClean="0"/>
              <a:t> et  al. 1993). The incorporated </a:t>
            </a:r>
            <a:r>
              <a:rPr lang="en-US" dirty="0" err="1" smtClean="0"/>
              <a:t>dUTP</a:t>
            </a:r>
            <a:r>
              <a:rPr lang="en-US" dirty="0" smtClean="0"/>
              <a:t> which is labeling the breaks can be quantified by flow cytometry, fluorescent microscopy, or even light microscopy (</a:t>
            </a:r>
            <a:r>
              <a:rPr lang="en-US" dirty="0" err="1" smtClean="0"/>
              <a:t>Tarozzi</a:t>
            </a:r>
            <a:r>
              <a:rPr lang="en-US" dirty="0" smtClean="0"/>
              <a:t> et  al. 2007). The TUNEL assay is widely known to measure direct sperm DNA fragmentation. The TUNEL assay resembles the nick translation in situ in a number of technical aspects, but can reveal both single- and double-strand breaks (</a:t>
            </a:r>
            <a:r>
              <a:rPr lang="en-US" dirty="0" err="1" smtClean="0"/>
              <a:t>Tarozzi</a:t>
            </a:r>
            <a:r>
              <a:rPr lang="en-US" dirty="0" smtClean="0"/>
              <a:t> et al. 2007). The sperm DNA fragmentation measured by TUNEL assay has good stability over time, so it is possible to measure and monitor baseline damage in both fertile and </a:t>
            </a:r>
            <a:r>
              <a:rPr lang="en-US" dirty="0" err="1" smtClean="0"/>
              <a:t>subfertile</a:t>
            </a:r>
            <a:r>
              <a:rPr lang="en-US" dirty="0" smtClean="0"/>
              <a:t> men (</a:t>
            </a:r>
            <a:r>
              <a:rPr lang="en-US" dirty="0" err="1" smtClean="0"/>
              <a:t>Sergerie</a:t>
            </a:r>
            <a:r>
              <a:rPr lang="en-US" dirty="0" smtClean="0"/>
              <a:t> et  al. 2005a). The assay is broadly used to assess sperm DNA fragmentation as an indicator of male fertility (</a:t>
            </a:r>
            <a:r>
              <a:rPr lang="en-US" dirty="0" err="1" smtClean="0"/>
              <a:t>Sergerie</a:t>
            </a:r>
            <a:r>
              <a:rPr lang="en-US" dirty="0" smtClean="0"/>
              <a:t> et  al. 2005b) and has been demonstrated to predict assisted reproduction outcome (Sun et al. 1997; Lopes et al. 1998; Duran et al. 2002; </a:t>
            </a:r>
            <a:r>
              <a:rPr lang="en-US" dirty="0" err="1" smtClean="0"/>
              <a:t>Benchaib</a:t>
            </a:r>
            <a:r>
              <a:rPr lang="en-US" dirty="0" smtClean="0"/>
              <a:t> et al. 2003; </a:t>
            </a:r>
            <a:r>
              <a:rPr lang="en-US" dirty="0" err="1" smtClean="0"/>
              <a:t>Borini</a:t>
            </a:r>
            <a:r>
              <a:rPr lang="en-US" dirty="0" smtClean="0"/>
              <a:t> et al. 2006). The TUNEL assay can simultaneously detect single- and double-strand breaks, unlike other assays that either simply measure sperm susceptibility to DNA damage or require elaborate protocols to study both types of strand breakages (Lopes et al. 1998; Fraser 2004).</a:t>
            </a:r>
          </a:p>
          <a:p>
            <a:endParaRPr lang="en-US" dirty="0" smtClean="0"/>
          </a:p>
          <a:p>
            <a:r>
              <a:rPr lang="en-US" b="1" dirty="0" smtClean="0"/>
              <a:t>Sperm Chromatin Dispersion Assay </a:t>
            </a:r>
            <a:r>
              <a:rPr lang="en-US" dirty="0" smtClean="0"/>
              <a:t>The Sperm Chromatin Dispersion (SCD) assay has been described as </a:t>
            </a:r>
            <a:r>
              <a:rPr lang="en-US" u="sng" dirty="0" smtClean="0"/>
              <a:t>a simple and inexpensive method </a:t>
            </a:r>
            <a:r>
              <a:rPr lang="en-US" dirty="0" smtClean="0"/>
              <a:t>for the analysis of sperm DNA fragmentation. It is based on the principle that sperm with </a:t>
            </a:r>
            <a:r>
              <a:rPr lang="en-US" u="sng" dirty="0" smtClean="0"/>
              <a:t>fragmented DNA fail to produce the characteristic halo </a:t>
            </a:r>
            <a:r>
              <a:rPr lang="en-US" dirty="0" smtClean="0"/>
              <a:t>that is seen when sperm are mixed with agarose following acid denaturation and removal of nuclear proteins (Fernandez et al. 2003). The methodology of the test includes the following steps. Sperm are immersed in an agarose matrix on a slide, treated with an acid solution to denature DNA that contains breaks, and then treated with lysis buffer to remove membranes and proteins. The agarose matrix allows working with unfixed sperm on a slide in a suspension-like environment. Removal of nuclear proteins results in nucleoids with a central core and a peripheral halo of dispersed DNA loops. Following fluorescent staining, sperm nuclei with elevated DNA fragmentation produce very small or no halos of DNA dispersion, whereas those sperm with low levels of DNA fragmentation release their DNA loops forming large halos. These results have been confirmed by DNA breakage </a:t>
            </a:r>
            <a:r>
              <a:rPr lang="en-US" dirty="0" err="1" smtClean="0"/>
              <a:t>detectionfluorescence</a:t>
            </a:r>
            <a:r>
              <a:rPr lang="en-US" dirty="0" smtClean="0"/>
              <a:t> in situ hybridization, a procedure in which the restricted single-stranded DNA motifs generated from DNA breaks can be detected and quantified (</a:t>
            </a:r>
            <a:r>
              <a:rPr lang="en-US" dirty="0" err="1" smtClean="0"/>
              <a:t>Fernández</a:t>
            </a:r>
            <a:r>
              <a:rPr lang="en-US" dirty="0" smtClean="0"/>
              <a:t> and </a:t>
            </a:r>
            <a:r>
              <a:rPr lang="en-US" dirty="0" err="1" smtClean="0"/>
              <a:t>Gosálvez</a:t>
            </a:r>
            <a:r>
              <a:rPr lang="en-US" dirty="0" smtClean="0"/>
              <a:t> 2002).</a:t>
            </a:r>
          </a:p>
          <a:p>
            <a:endParaRPr lang="en-US" dirty="0" smtClean="0"/>
          </a:p>
          <a:p>
            <a:r>
              <a:rPr lang="en-US" b="1" dirty="0" smtClean="0"/>
              <a:t>Sperm Chromatin Structure Assay </a:t>
            </a:r>
            <a:r>
              <a:rPr lang="en-US" dirty="0" smtClean="0"/>
              <a:t>The Sperm Chromatin Structure Assay (SCSA) is the </a:t>
            </a:r>
            <a:r>
              <a:rPr lang="en-US" u="sng" dirty="0" smtClean="0"/>
              <a:t>most commonly used commercial test </a:t>
            </a:r>
            <a:r>
              <a:rPr lang="en-US" dirty="0" smtClean="0"/>
              <a:t>to characterize male infertility. It is a flow </a:t>
            </a:r>
            <a:r>
              <a:rPr lang="en-US" dirty="0" err="1" smtClean="0"/>
              <a:t>cytometric</a:t>
            </a:r>
            <a:r>
              <a:rPr lang="en-US" dirty="0" smtClean="0"/>
              <a:t> method to determine abnormal sperm chromatin which is highly susceptible to chemically induced in situ partial DNA denaturation. The extent of DNA denaturation is determined by measuring the metachromatic shift from green fluorescence to red fluorescence after heat or acid treatment (</a:t>
            </a:r>
            <a:r>
              <a:rPr lang="en-US" dirty="0" err="1" smtClean="0"/>
              <a:t>Evenson</a:t>
            </a:r>
            <a:r>
              <a:rPr lang="en-US" dirty="0" smtClean="0"/>
              <a:t> et al. 1980). The most important parameter of this test is the DNA fragmentation index (%), which represents the population of cells with DNA fragmentation (</a:t>
            </a:r>
            <a:r>
              <a:rPr lang="en-US" dirty="0" err="1" smtClean="0"/>
              <a:t>Evenson</a:t>
            </a:r>
            <a:r>
              <a:rPr lang="en-US" dirty="0" smtClean="0"/>
              <a:t> and </a:t>
            </a:r>
            <a:r>
              <a:rPr lang="en-US" dirty="0" err="1" smtClean="0"/>
              <a:t>Jost</a:t>
            </a:r>
            <a:r>
              <a:rPr lang="en-US" dirty="0" smtClean="0"/>
              <a:t> 2000).</a:t>
            </a:r>
            <a:endParaRPr lang="nl-BE"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E848FF9-3C16-418D-828F-AD4BBE4FF767}" type="slidenum">
              <a:rPr kumimoji="0" lang="en-B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B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671538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BE" dirty="0" err="1" smtClean="0"/>
              <a:t>Barash</a:t>
            </a:r>
            <a:endParaRPr lang="nl-BE" dirty="0" smtClean="0"/>
          </a:p>
          <a:p>
            <a:r>
              <a:rPr lang="nl-BE" dirty="0" smtClean="0"/>
              <a:t>N=39</a:t>
            </a:r>
            <a:endParaRPr lang="nl-BE"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E848FF9-3C16-418D-828F-AD4BBE4FF767}" type="slidenum">
              <a:rPr kumimoji="0" lang="en-B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B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713870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dirty="0"/>
          </a:p>
        </p:txBody>
      </p:sp>
      <p:sp>
        <p:nvSpPr>
          <p:cNvPr id="4" name="Slide Number Placeholder 3"/>
          <p:cNvSpPr>
            <a:spLocks noGrp="1"/>
          </p:cNvSpPr>
          <p:nvPr>
            <p:ph type="sldNum" sz="quarter" idx="10"/>
          </p:nvPr>
        </p:nvSpPr>
        <p:spPr/>
        <p:txBody>
          <a:bodyPr/>
          <a:lstStyle/>
          <a:p>
            <a:fld id="{7E848FF9-3C16-418D-828F-AD4BBE4FF767}" type="slidenum">
              <a:rPr lang="en-BE" smtClean="0"/>
              <a:t>7</a:t>
            </a:fld>
            <a:endParaRPr lang="en-BE"/>
          </a:p>
        </p:txBody>
      </p:sp>
    </p:spTree>
    <p:extLst>
      <p:ext uri="{BB962C8B-B14F-4D97-AF65-F5344CB8AC3E}">
        <p14:creationId xmlns:p14="http://schemas.microsoft.com/office/powerpoint/2010/main" val="24422715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BE" dirty="0" err="1" smtClean="0"/>
              <a:t>Tunel</a:t>
            </a:r>
            <a:r>
              <a:rPr lang="nl-BE" dirty="0" smtClean="0"/>
              <a:t> detecteert enkel en dubbel </a:t>
            </a:r>
            <a:r>
              <a:rPr lang="nl-BE" dirty="0" err="1" smtClean="0"/>
              <a:t>strengige</a:t>
            </a:r>
            <a:r>
              <a:rPr lang="nl-BE" baseline="0" dirty="0" smtClean="0"/>
              <a:t> </a:t>
            </a:r>
            <a:r>
              <a:rPr lang="nl-BE" baseline="0" dirty="0" err="1" smtClean="0"/>
              <a:t>dna</a:t>
            </a:r>
            <a:r>
              <a:rPr lang="nl-BE" baseline="0" dirty="0" smtClean="0"/>
              <a:t> breuken</a:t>
            </a:r>
          </a:p>
          <a:p>
            <a:r>
              <a:rPr lang="nl-BE" baseline="0" dirty="0" smtClean="0"/>
              <a:t>2 kleuren: blauw (kleurt kernen aan – </a:t>
            </a:r>
            <a:r>
              <a:rPr lang="nl-BE" baseline="0" dirty="0" err="1" smtClean="0"/>
              <a:t>dapi</a:t>
            </a:r>
            <a:r>
              <a:rPr lang="nl-BE" baseline="0" dirty="0" smtClean="0"/>
              <a:t> kleuring) en groen (hebben DNA schade – in situ </a:t>
            </a:r>
            <a:r>
              <a:rPr lang="nl-BE" baseline="0" dirty="0" err="1" smtClean="0"/>
              <a:t>cell</a:t>
            </a:r>
            <a:r>
              <a:rPr lang="nl-BE" baseline="0" dirty="0" smtClean="0"/>
              <a:t> </a:t>
            </a:r>
            <a:r>
              <a:rPr lang="nl-BE" baseline="0" dirty="0" err="1" smtClean="0"/>
              <a:t>death</a:t>
            </a:r>
            <a:r>
              <a:rPr lang="nl-BE" baseline="0" dirty="0" smtClean="0"/>
              <a:t> kit )</a:t>
            </a:r>
          </a:p>
          <a:p>
            <a:r>
              <a:rPr lang="nl-BE" baseline="0" dirty="0" err="1" smtClean="0"/>
              <a:t>Tunel</a:t>
            </a:r>
            <a:r>
              <a:rPr lang="nl-BE" baseline="0" dirty="0" smtClean="0"/>
              <a:t> is de meest praktische voor het labo. Elke techniek heeft voor en nadelen</a:t>
            </a:r>
            <a:endParaRPr lang="nl-BE" dirty="0"/>
          </a:p>
        </p:txBody>
      </p:sp>
      <p:sp>
        <p:nvSpPr>
          <p:cNvPr id="4" name="Slide Number Placeholder 3"/>
          <p:cNvSpPr>
            <a:spLocks noGrp="1"/>
          </p:cNvSpPr>
          <p:nvPr>
            <p:ph type="sldNum" sz="quarter" idx="10"/>
          </p:nvPr>
        </p:nvSpPr>
        <p:spPr/>
        <p:txBody>
          <a:bodyPr/>
          <a:lstStyle/>
          <a:p>
            <a:fld id="{7E848FF9-3C16-418D-828F-AD4BBE4FF767}" type="slidenum">
              <a:rPr lang="en-BE" smtClean="0"/>
              <a:t>9</a:t>
            </a:fld>
            <a:endParaRPr lang="en-BE"/>
          </a:p>
        </p:txBody>
      </p:sp>
    </p:spTree>
    <p:extLst>
      <p:ext uri="{BB962C8B-B14F-4D97-AF65-F5344CB8AC3E}">
        <p14:creationId xmlns:p14="http://schemas.microsoft.com/office/powerpoint/2010/main" val="39031470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BE" dirty="0" smtClean="0"/>
              <a:t>Range </a:t>
            </a:r>
            <a:r>
              <a:rPr lang="nl-BE" dirty="0" err="1" smtClean="0"/>
              <a:t>duration</a:t>
            </a:r>
            <a:r>
              <a:rPr lang="nl-BE" dirty="0" smtClean="0"/>
              <a:t> 1-15 dagen</a:t>
            </a:r>
            <a:endParaRPr lang="nl-BE" dirty="0"/>
          </a:p>
        </p:txBody>
      </p:sp>
      <p:sp>
        <p:nvSpPr>
          <p:cNvPr id="4" name="Slide Number Placeholder 3"/>
          <p:cNvSpPr>
            <a:spLocks noGrp="1"/>
          </p:cNvSpPr>
          <p:nvPr>
            <p:ph type="sldNum" sz="quarter" idx="10"/>
          </p:nvPr>
        </p:nvSpPr>
        <p:spPr/>
        <p:txBody>
          <a:bodyPr/>
          <a:lstStyle/>
          <a:p>
            <a:fld id="{7E848FF9-3C16-418D-828F-AD4BBE4FF767}" type="slidenum">
              <a:rPr lang="en-BE" smtClean="0"/>
              <a:t>10</a:t>
            </a:fld>
            <a:endParaRPr lang="en-BE"/>
          </a:p>
        </p:txBody>
      </p:sp>
    </p:spTree>
    <p:extLst>
      <p:ext uri="{BB962C8B-B14F-4D97-AF65-F5344CB8AC3E}">
        <p14:creationId xmlns:p14="http://schemas.microsoft.com/office/powerpoint/2010/main" val="21723395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latin typeface="Arial" panose="020B0604020202020204" pitchFamily="34" charset="0"/>
                <a:ea typeface="Calibri" panose="020F0502020204030204" pitchFamily="34" charset="0"/>
                <a:cs typeface="Times New Roman" panose="02020603050405020304" pitchFamily="18" charset="0"/>
              </a:rPr>
              <a:t>The findings suggest that while there was a significant difference in DFI between the two groups, this did not translate into significant differences in utilization rates.</a:t>
            </a:r>
            <a:endParaRPr lang="nl-BE" sz="1100" dirty="0" smtClean="0">
              <a:effectLst/>
              <a:latin typeface="Calibri" panose="020F0502020204030204" pitchFamily="34" charset="0"/>
              <a:ea typeface="Calibri" panose="020F0502020204030204" pitchFamily="34" charset="0"/>
              <a:cs typeface="Times New Roman" panose="02020603050405020304" pitchFamily="18" charset="0"/>
            </a:endParaRPr>
          </a:p>
          <a:p>
            <a:endParaRPr lang="nl-BE" dirty="0"/>
          </a:p>
        </p:txBody>
      </p:sp>
      <p:sp>
        <p:nvSpPr>
          <p:cNvPr id="4" name="Slide Number Placeholder 3"/>
          <p:cNvSpPr>
            <a:spLocks noGrp="1"/>
          </p:cNvSpPr>
          <p:nvPr>
            <p:ph type="sldNum" sz="quarter" idx="10"/>
          </p:nvPr>
        </p:nvSpPr>
        <p:spPr/>
        <p:txBody>
          <a:bodyPr/>
          <a:lstStyle/>
          <a:p>
            <a:fld id="{7E848FF9-3C16-418D-828F-AD4BBE4FF767}" type="slidenum">
              <a:rPr lang="en-BE" smtClean="0"/>
              <a:t>13</a:t>
            </a:fld>
            <a:endParaRPr lang="en-BE"/>
          </a:p>
        </p:txBody>
      </p:sp>
    </p:spTree>
    <p:extLst>
      <p:ext uri="{BB962C8B-B14F-4D97-AF65-F5344CB8AC3E}">
        <p14:creationId xmlns:p14="http://schemas.microsoft.com/office/powerpoint/2010/main" val="6005413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9.png"/><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0.png"/><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1.pn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339A69-6FA1-4EDB-BC0B-5D969880BFA3}"/>
              </a:ext>
            </a:extLst>
          </p:cNvPr>
          <p:cNvSpPr>
            <a:spLocks noGrp="1"/>
          </p:cNvSpPr>
          <p:nvPr>
            <p:ph type="ctrTitle"/>
          </p:nvPr>
        </p:nvSpPr>
        <p:spPr>
          <a:xfrm>
            <a:off x="1260000" y="1992000"/>
            <a:ext cx="9144000" cy="541880"/>
          </a:xfrm>
        </p:spPr>
        <p:txBody>
          <a:bodyPr lIns="0" tIns="0" rIns="0" bIns="0" anchor="b">
            <a:spAutoFit/>
          </a:bodyPr>
          <a:lstStyle>
            <a:lvl1pPr algn="l">
              <a:defRPr sz="4500"/>
            </a:lvl1pPr>
          </a:lstStyle>
          <a:p>
            <a:r>
              <a:rPr lang="en-US" smtClean="0"/>
              <a:t>Click to edit Master title style</a:t>
            </a:r>
            <a:endParaRPr lang="en-BE" dirty="0"/>
          </a:p>
        </p:txBody>
      </p:sp>
      <p:sp>
        <p:nvSpPr>
          <p:cNvPr id="3" name="Subtitle 2">
            <a:extLst>
              <a:ext uri="{FF2B5EF4-FFF2-40B4-BE49-F238E27FC236}">
                <a16:creationId xmlns:a16="http://schemas.microsoft.com/office/drawing/2014/main" id="{60F58C5D-7C88-4855-AF38-9F5905AE7AAE}"/>
              </a:ext>
            </a:extLst>
          </p:cNvPr>
          <p:cNvSpPr>
            <a:spLocks noGrp="1"/>
          </p:cNvSpPr>
          <p:nvPr>
            <p:ph type="subTitle" idx="1"/>
          </p:nvPr>
        </p:nvSpPr>
        <p:spPr>
          <a:xfrm>
            <a:off x="1260000" y="2820596"/>
            <a:ext cx="9144000" cy="387798"/>
          </a:xfrm>
        </p:spPr>
        <p:txBody>
          <a:bodyPr lIns="0" tIns="0" rIns="0" bIns="0">
            <a:spAutoFit/>
          </a:bodyPr>
          <a:lstStyle>
            <a:lvl1pPr marL="0" indent="0" algn="l">
              <a:lnSpc>
                <a:spcPct val="90000"/>
              </a:lnSpc>
              <a:spcAft>
                <a:spcPts val="0"/>
              </a:spcAft>
              <a:buNone/>
              <a:defRPr sz="280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BE" dirty="0"/>
          </a:p>
        </p:txBody>
      </p:sp>
      <p:sp>
        <p:nvSpPr>
          <p:cNvPr id="4" name="Date Placeholder 3">
            <a:extLst>
              <a:ext uri="{FF2B5EF4-FFF2-40B4-BE49-F238E27FC236}">
                <a16:creationId xmlns:a16="http://schemas.microsoft.com/office/drawing/2014/main" id="{2E668065-679D-454F-80BC-5291D555717A}"/>
              </a:ext>
            </a:extLst>
          </p:cNvPr>
          <p:cNvSpPr>
            <a:spLocks noGrp="1"/>
          </p:cNvSpPr>
          <p:nvPr>
            <p:ph type="dt" sz="half" idx="10"/>
          </p:nvPr>
        </p:nvSpPr>
        <p:spPr/>
        <p:txBody>
          <a:bodyPr/>
          <a:lstStyle/>
          <a:p>
            <a:fld id="{83EAA149-25CE-4363-8296-7276DD24AF05}" type="datetime3">
              <a:rPr lang="nl-NL" smtClean="0"/>
              <a:t>30/11/23</a:t>
            </a:fld>
            <a:endParaRPr lang="en-BE"/>
          </a:p>
        </p:txBody>
      </p:sp>
      <p:sp>
        <p:nvSpPr>
          <p:cNvPr id="12" name="Text Placeholder 11">
            <a:extLst>
              <a:ext uri="{FF2B5EF4-FFF2-40B4-BE49-F238E27FC236}">
                <a16:creationId xmlns:a16="http://schemas.microsoft.com/office/drawing/2014/main" id="{00F2D5A3-D99A-4ABF-947E-FC405BA3E5D8}"/>
              </a:ext>
            </a:extLst>
          </p:cNvPr>
          <p:cNvSpPr>
            <a:spLocks noGrp="1"/>
          </p:cNvSpPr>
          <p:nvPr>
            <p:ph type="body" sz="quarter" idx="11" hasCustomPrompt="1"/>
          </p:nvPr>
        </p:nvSpPr>
        <p:spPr>
          <a:xfrm>
            <a:off x="1260000" y="4981875"/>
            <a:ext cx="1502206" cy="304699"/>
          </a:xfrm>
        </p:spPr>
        <p:txBody>
          <a:bodyPr wrap="none" lIns="0" tIns="0" rIns="0" bIns="0" anchor="ctr" anchorCtr="0">
            <a:spAutoFit/>
          </a:bodyPr>
          <a:lstStyle>
            <a:lvl1pPr marL="0" indent="0">
              <a:lnSpc>
                <a:spcPct val="90000"/>
              </a:lnSpc>
              <a:spcAft>
                <a:spcPts val="0"/>
              </a:spcAft>
              <a:buNone/>
              <a:defRPr sz="2200">
                <a:solidFill>
                  <a:schemeClr val="tx2"/>
                </a:solidFill>
              </a:defRPr>
            </a:lvl1pPr>
          </a:lstStyle>
          <a:p>
            <a:pPr lvl="0"/>
            <a:r>
              <a:rPr lang="en-US" dirty="0"/>
              <a:t>Naam auteur</a:t>
            </a:r>
          </a:p>
        </p:txBody>
      </p:sp>
      <p:sp>
        <p:nvSpPr>
          <p:cNvPr id="5" name="Slide Number Placeholder 4">
            <a:extLst>
              <a:ext uri="{FF2B5EF4-FFF2-40B4-BE49-F238E27FC236}">
                <a16:creationId xmlns:a16="http://schemas.microsoft.com/office/drawing/2014/main" id="{5007D22D-64C0-4E68-9855-7BEFEA7AB3EA}"/>
              </a:ext>
            </a:extLst>
          </p:cNvPr>
          <p:cNvSpPr>
            <a:spLocks noGrp="1"/>
          </p:cNvSpPr>
          <p:nvPr>
            <p:ph type="sldNum" sz="quarter" idx="12"/>
          </p:nvPr>
        </p:nvSpPr>
        <p:spPr/>
        <p:txBody>
          <a:bodyPr/>
          <a:lstStyle/>
          <a:p>
            <a:fld id="{BBBBAFD1-E0BC-4C51-8B33-CA3EB22B1087}" type="slidenum">
              <a:rPr lang="nl-BE" smtClean="0"/>
              <a:pPr/>
              <a:t>‹#›</a:t>
            </a:fld>
            <a:endParaRPr lang="nl-BE" dirty="0"/>
          </a:p>
        </p:txBody>
      </p:sp>
    </p:spTree>
    <p:extLst>
      <p:ext uri="{BB962C8B-B14F-4D97-AF65-F5344CB8AC3E}">
        <p14:creationId xmlns:p14="http://schemas.microsoft.com/office/powerpoint/2010/main" val="21979920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losure">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92345DB9-4A6F-4DB8-9F9C-E3E403CBAF09}"/>
              </a:ext>
            </a:extLst>
          </p:cNvPr>
          <p:cNvSpPr>
            <a:spLocks noGrp="1"/>
          </p:cNvSpPr>
          <p:nvPr>
            <p:ph type="dt" sz="half" idx="10"/>
          </p:nvPr>
        </p:nvSpPr>
        <p:spPr/>
        <p:txBody>
          <a:bodyPr/>
          <a:lstStyle/>
          <a:p>
            <a:fld id="{66FA7496-AF4B-4F8C-A3F9-A687867EA4E2}" type="datetime3">
              <a:rPr lang="nl-NL" smtClean="0"/>
              <a:t>30/11/23</a:t>
            </a:fld>
            <a:endParaRPr lang="en-BE" dirty="0"/>
          </a:p>
        </p:txBody>
      </p:sp>
      <p:sp>
        <p:nvSpPr>
          <p:cNvPr id="4" name="Title 3">
            <a:extLst>
              <a:ext uri="{FF2B5EF4-FFF2-40B4-BE49-F238E27FC236}">
                <a16:creationId xmlns:a16="http://schemas.microsoft.com/office/drawing/2014/main" id="{DC28D1B4-B27E-4FCB-BB00-1F1E1A25D606}"/>
              </a:ext>
            </a:extLst>
          </p:cNvPr>
          <p:cNvSpPr>
            <a:spLocks noGrp="1"/>
          </p:cNvSpPr>
          <p:nvPr>
            <p:ph type="title"/>
          </p:nvPr>
        </p:nvSpPr>
        <p:spPr>
          <a:xfrm>
            <a:off x="1888245" y="2577962"/>
            <a:ext cx="8415509" cy="650243"/>
          </a:xfrm>
        </p:spPr>
        <p:txBody>
          <a:bodyPr wrap="none" lIns="0" tIns="0" rIns="0" bIns="0">
            <a:spAutoFit/>
          </a:bodyPr>
          <a:lstStyle>
            <a:lvl1pPr algn="ctr">
              <a:defRPr sz="5400"/>
            </a:lvl1pPr>
          </a:lstStyle>
          <a:p>
            <a:r>
              <a:rPr lang="en-US" smtClean="0"/>
              <a:t>Click to edit Master title style</a:t>
            </a:r>
            <a:endParaRPr lang="en-BE" dirty="0"/>
          </a:p>
        </p:txBody>
      </p:sp>
      <p:sp>
        <p:nvSpPr>
          <p:cNvPr id="11" name="Text Placeholder 10">
            <a:extLst>
              <a:ext uri="{FF2B5EF4-FFF2-40B4-BE49-F238E27FC236}">
                <a16:creationId xmlns:a16="http://schemas.microsoft.com/office/drawing/2014/main" id="{468C6E80-D63D-48C5-915F-28D6A31E160C}"/>
              </a:ext>
            </a:extLst>
          </p:cNvPr>
          <p:cNvSpPr>
            <a:spLocks noGrp="1"/>
          </p:cNvSpPr>
          <p:nvPr>
            <p:ph type="body" sz="quarter" idx="14" hasCustomPrompt="1"/>
          </p:nvPr>
        </p:nvSpPr>
        <p:spPr>
          <a:xfrm>
            <a:off x="4979604" y="3339412"/>
            <a:ext cx="2232791" cy="588494"/>
          </a:xfrm>
        </p:spPr>
        <p:txBody>
          <a:bodyPr wrap="none" lIns="0" tIns="0" rIns="0" bIns="0">
            <a:spAutoFit/>
          </a:bodyPr>
          <a:lstStyle>
            <a:lvl1pPr marL="0" indent="0" algn="ctr">
              <a:buNone/>
              <a:defRPr sz="3200" b="1">
                <a:solidFill>
                  <a:schemeClr val="tx2"/>
                </a:solidFill>
              </a:defRPr>
            </a:lvl1pPr>
          </a:lstStyle>
          <a:p>
            <a:pPr lvl="0"/>
            <a:r>
              <a:rPr lang="en-US" dirty="0"/>
              <a:t>Naam auteur</a:t>
            </a:r>
          </a:p>
        </p:txBody>
      </p:sp>
      <p:sp>
        <p:nvSpPr>
          <p:cNvPr id="2" name="Slide Number Placeholder 1">
            <a:extLst>
              <a:ext uri="{FF2B5EF4-FFF2-40B4-BE49-F238E27FC236}">
                <a16:creationId xmlns:a16="http://schemas.microsoft.com/office/drawing/2014/main" id="{5B94A85D-6DC9-468D-814F-EECE5DE73912}"/>
              </a:ext>
            </a:extLst>
          </p:cNvPr>
          <p:cNvSpPr>
            <a:spLocks noGrp="1"/>
          </p:cNvSpPr>
          <p:nvPr>
            <p:ph type="sldNum" sz="quarter" idx="15"/>
          </p:nvPr>
        </p:nvSpPr>
        <p:spPr/>
        <p:txBody>
          <a:bodyPr/>
          <a:lstStyle/>
          <a:p>
            <a:fld id="{BBBBAFD1-E0BC-4C51-8B33-CA3EB22B1087}" type="slidenum">
              <a:rPr lang="nl-BE" smtClean="0"/>
              <a:pPr/>
              <a:t>‹#›</a:t>
            </a:fld>
            <a:endParaRPr lang="nl-BE" dirty="0"/>
          </a:p>
        </p:txBody>
      </p:sp>
    </p:spTree>
    <p:extLst>
      <p:ext uri="{BB962C8B-B14F-4D97-AF65-F5344CB8AC3E}">
        <p14:creationId xmlns:p14="http://schemas.microsoft.com/office/powerpoint/2010/main" val="16709813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4" name="Picture Placeholder 13">
            <a:extLst>
              <a:ext uri="{FF2B5EF4-FFF2-40B4-BE49-F238E27FC236}">
                <a16:creationId xmlns:a16="http://schemas.microsoft.com/office/drawing/2014/main" id="{62A0CD58-3851-4C45-9C58-50F1567B759F}"/>
              </a:ext>
            </a:extLst>
          </p:cNvPr>
          <p:cNvSpPr>
            <a:spLocks noGrp="1"/>
          </p:cNvSpPr>
          <p:nvPr>
            <p:ph type="pic" sz="quarter" idx="12" hasCustomPrompt="1"/>
          </p:nvPr>
        </p:nvSpPr>
        <p:spPr>
          <a:xfrm>
            <a:off x="0" y="-1"/>
            <a:ext cx="12191999" cy="6281999"/>
          </a:xfrm>
        </p:spPr>
        <p:txBody>
          <a:bodyPr tIns="3240000"/>
          <a:lstStyle>
            <a:lvl1pPr marL="0" indent="0" algn="ctr">
              <a:buNone/>
              <a:defRPr>
                <a:solidFill>
                  <a:schemeClr val="accent5"/>
                </a:solidFill>
              </a:defRPr>
            </a:lvl1pPr>
          </a:lstStyle>
          <a:p>
            <a:r>
              <a:rPr lang="en-US" dirty="0"/>
              <a:t>Click to add picture</a:t>
            </a:r>
            <a:endParaRPr lang="en-BE" dirty="0"/>
          </a:p>
        </p:txBody>
      </p:sp>
      <p:sp>
        <p:nvSpPr>
          <p:cNvPr id="2" name="Title 1">
            <a:extLst>
              <a:ext uri="{FF2B5EF4-FFF2-40B4-BE49-F238E27FC236}">
                <a16:creationId xmlns:a16="http://schemas.microsoft.com/office/drawing/2014/main" id="{F6339A69-6FA1-4EDB-BC0B-5D969880BFA3}"/>
              </a:ext>
            </a:extLst>
          </p:cNvPr>
          <p:cNvSpPr>
            <a:spLocks noGrp="1"/>
          </p:cNvSpPr>
          <p:nvPr>
            <p:ph type="ctrTitle"/>
          </p:nvPr>
        </p:nvSpPr>
        <p:spPr>
          <a:xfrm>
            <a:off x="1260000" y="1992000"/>
            <a:ext cx="9144000" cy="541880"/>
          </a:xfrm>
        </p:spPr>
        <p:txBody>
          <a:bodyPr lIns="0" tIns="0" rIns="0" bIns="0" anchor="b">
            <a:spAutoFit/>
          </a:bodyPr>
          <a:lstStyle>
            <a:lvl1pPr algn="l">
              <a:defRPr sz="4500"/>
            </a:lvl1pPr>
          </a:lstStyle>
          <a:p>
            <a:r>
              <a:rPr lang="en-US" dirty="0"/>
              <a:t>Click to edit Master title style</a:t>
            </a:r>
            <a:endParaRPr lang="en-BE" dirty="0"/>
          </a:p>
        </p:txBody>
      </p:sp>
      <p:sp>
        <p:nvSpPr>
          <p:cNvPr id="3" name="Subtitle 2">
            <a:extLst>
              <a:ext uri="{FF2B5EF4-FFF2-40B4-BE49-F238E27FC236}">
                <a16:creationId xmlns:a16="http://schemas.microsoft.com/office/drawing/2014/main" id="{60F58C5D-7C88-4855-AF38-9F5905AE7AAE}"/>
              </a:ext>
            </a:extLst>
          </p:cNvPr>
          <p:cNvSpPr>
            <a:spLocks noGrp="1"/>
          </p:cNvSpPr>
          <p:nvPr>
            <p:ph type="subTitle" idx="1"/>
          </p:nvPr>
        </p:nvSpPr>
        <p:spPr>
          <a:xfrm>
            <a:off x="1260000" y="2820596"/>
            <a:ext cx="9144000" cy="387798"/>
          </a:xfrm>
        </p:spPr>
        <p:txBody>
          <a:bodyPr lIns="0" tIns="0" rIns="0" bIns="0">
            <a:spAutoFit/>
          </a:bodyPr>
          <a:lstStyle>
            <a:lvl1pPr marL="0" indent="0" algn="l">
              <a:lnSpc>
                <a:spcPct val="90000"/>
              </a:lnSpc>
              <a:spcAft>
                <a:spcPts val="0"/>
              </a:spcAft>
              <a:buNone/>
              <a:defRPr sz="280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BE" dirty="0"/>
          </a:p>
        </p:txBody>
      </p:sp>
      <p:sp>
        <p:nvSpPr>
          <p:cNvPr id="4" name="Date Placeholder 3">
            <a:extLst>
              <a:ext uri="{FF2B5EF4-FFF2-40B4-BE49-F238E27FC236}">
                <a16:creationId xmlns:a16="http://schemas.microsoft.com/office/drawing/2014/main" id="{2E668065-679D-454F-80BC-5291D555717A}"/>
              </a:ext>
            </a:extLst>
          </p:cNvPr>
          <p:cNvSpPr>
            <a:spLocks noGrp="1"/>
          </p:cNvSpPr>
          <p:nvPr>
            <p:ph type="dt" sz="half" idx="10"/>
          </p:nvPr>
        </p:nvSpPr>
        <p:spPr/>
        <p:txBody>
          <a:bodyPr/>
          <a:lstStyle/>
          <a:p>
            <a:fld id="{8DABC9FE-05C8-4C0A-90BF-95FEDE2AE651}" type="datetime3">
              <a:rPr lang="nl-NL" smtClean="0"/>
              <a:t>30/11/23</a:t>
            </a:fld>
            <a:endParaRPr lang="en-BE"/>
          </a:p>
        </p:txBody>
      </p:sp>
      <p:sp>
        <p:nvSpPr>
          <p:cNvPr id="12" name="Text Placeholder 11">
            <a:extLst>
              <a:ext uri="{FF2B5EF4-FFF2-40B4-BE49-F238E27FC236}">
                <a16:creationId xmlns:a16="http://schemas.microsoft.com/office/drawing/2014/main" id="{00F2D5A3-D99A-4ABF-947E-FC405BA3E5D8}"/>
              </a:ext>
            </a:extLst>
          </p:cNvPr>
          <p:cNvSpPr>
            <a:spLocks noGrp="1"/>
          </p:cNvSpPr>
          <p:nvPr>
            <p:ph type="body" sz="quarter" idx="11" hasCustomPrompt="1"/>
          </p:nvPr>
        </p:nvSpPr>
        <p:spPr>
          <a:xfrm>
            <a:off x="1260000" y="4981875"/>
            <a:ext cx="1502206" cy="304699"/>
          </a:xfrm>
        </p:spPr>
        <p:txBody>
          <a:bodyPr wrap="none" lIns="0" tIns="0" rIns="0" bIns="0" anchor="ctr" anchorCtr="0">
            <a:spAutoFit/>
          </a:bodyPr>
          <a:lstStyle>
            <a:lvl1pPr marL="0" indent="0">
              <a:lnSpc>
                <a:spcPct val="90000"/>
              </a:lnSpc>
              <a:spcAft>
                <a:spcPts val="0"/>
              </a:spcAft>
              <a:buNone/>
              <a:defRPr sz="2200">
                <a:solidFill>
                  <a:schemeClr val="tx2"/>
                </a:solidFill>
              </a:defRPr>
            </a:lvl1pPr>
          </a:lstStyle>
          <a:p>
            <a:pPr lvl="0"/>
            <a:r>
              <a:rPr lang="en-US" dirty="0"/>
              <a:t>Naam auteur</a:t>
            </a:r>
          </a:p>
        </p:txBody>
      </p:sp>
      <p:sp>
        <p:nvSpPr>
          <p:cNvPr id="5" name="Slide Number Placeholder 4">
            <a:extLst>
              <a:ext uri="{FF2B5EF4-FFF2-40B4-BE49-F238E27FC236}">
                <a16:creationId xmlns:a16="http://schemas.microsoft.com/office/drawing/2014/main" id="{D6E62DAC-BEF6-4688-85C0-4E61BCA752FD}"/>
              </a:ext>
            </a:extLst>
          </p:cNvPr>
          <p:cNvSpPr>
            <a:spLocks noGrp="1"/>
          </p:cNvSpPr>
          <p:nvPr>
            <p:ph type="sldNum" sz="quarter" idx="13"/>
          </p:nvPr>
        </p:nvSpPr>
        <p:spPr/>
        <p:txBody>
          <a:bodyPr/>
          <a:lstStyle/>
          <a:p>
            <a:fld id="{3DE91E65-E51F-41BA-892D-5EC6BB212DF9}" type="slidenum">
              <a:rPr lang="nl-BE" smtClean="0"/>
              <a:pPr/>
              <a:t>‹#›</a:t>
            </a:fld>
            <a:endParaRPr lang="nl-BE"/>
          </a:p>
        </p:txBody>
      </p:sp>
    </p:spTree>
    <p:extLst>
      <p:ext uri="{BB962C8B-B14F-4D97-AF65-F5344CB8AC3E}">
        <p14:creationId xmlns:p14="http://schemas.microsoft.com/office/powerpoint/2010/main" val="37967418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 with image">
    <p:spTree>
      <p:nvGrpSpPr>
        <p:cNvPr id="1" name=""/>
        <p:cNvGrpSpPr/>
        <p:nvPr/>
      </p:nvGrpSpPr>
      <p:grpSpPr>
        <a:xfrm>
          <a:off x="0" y="0"/>
          <a:ext cx="0" cy="0"/>
          <a:chOff x="0" y="0"/>
          <a:chExt cx="0" cy="0"/>
        </a:xfrm>
      </p:grpSpPr>
      <p:sp>
        <p:nvSpPr>
          <p:cNvPr id="14" name="Picture Placeholder 13">
            <a:extLst>
              <a:ext uri="{FF2B5EF4-FFF2-40B4-BE49-F238E27FC236}">
                <a16:creationId xmlns:a16="http://schemas.microsoft.com/office/drawing/2014/main" id="{62A0CD58-3851-4C45-9C58-50F1567B759F}"/>
              </a:ext>
            </a:extLst>
          </p:cNvPr>
          <p:cNvSpPr>
            <a:spLocks noGrp="1"/>
          </p:cNvSpPr>
          <p:nvPr>
            <p:ph type="pic" sz="quarter" idx="12" hasCustomPrompt="1"/>
          </p:nvPr>
        </p:nvSpPr>
        <p:spPr>
          <a:xfrm>
            <a:off x="0" y="0"/>
            <a:ext cx="12191999" cy="6282000"/>
          </a:xfrm>
        </p:spPr>
        <p:txBody>
          <a:bodyPr tIns="3240000"/>
          <a:lstStyle>
            <a:lvl1pPr marL="0" indent="0" algn="ctr">
              <a:buNone/>
              <a:defRPr>
                <a:solidFill>
                  <a:schemeClr val="accent5"/>
                </a:solidFill>
              </a:defRPr>
            </a:lvl1pPr>
          </a:lstStyle>
          <a:p>
            <a:r>
              <a:rPr lang="en-US" dirty="0"/>
              <a:t>Click to add picture</a:t>
            </a:r>
            <a:endParaRPr lang="en-BE" dirty="0"/>
          </a:p>
        </p:txBody>
      </p:sp>
      <p:sp>
        <p:nvSpPr>
          <p:cNvPr id="6" name="Picture Placeholder 5">
            <a:extLst>
              <a:ext uri="{FF2B5EF4-FFF2-40B4-BE49-F238E27FC236}">
                <a16:creationId xmlns:a16="http://schemas.microsoft.com/office/drawing/2014/main" id="{FC463E90-CD93-4C8E-AC3A-5FAE2F0CF52F}"/>
              </a:ext>
            </a:extLst>
          </p:cNvPr>
          <p:cNvSpPr>
            <a:spLocks noGrp="1"/>
          </p:cNvSpPr>
          <p:nvPr>
            <p:ph type="pic" sz="quarter" idx="13" hasCustomPrompt="1"/>
          </p:nvPr>
        </p:nvSpPr>
        <p:spPr>
          <a:xfrm>
            <a:off x="1" y="0"/>
            <a:ext cx="1079500" cy="6282000"/>
          </a:xfrm>
          <a:gradFill flip="none" rotWithShape="1">
            <a:gsLst>
              <a:gs pos="0">
                <a:schemeClr val="bg2">
                  <a:alpha val="0"/>
                </a:schemeClr>
              </a:gs>
              <a:gs pos="40000">
                <a:schemeClr val="bg2"/>
              </a:gs>
              <a:gs pos="100000">
                <a:schemeClr val="bg2"/>
              </a:gs>
            </a:gsLst>
            <a:lin ang="10800000" scaled="1"/>
            <a:tileRect/>
          </a:gradFill>
        </p:spPr>
        <p:txBody>
          <a:bodyPr lIns="0" tIns="0" rIns="0" bIns="0" anchor="ctr" anchorCtr="0">
            <a:normAutofit/>
          </a:bodyPr>
          <a:lstStyle>
            <a:lvl1pPr marL="0" indent="0" algn="ctr">
              <a:buNone/>
              <a:defRPr sz="1100">
                <a:solidFill>
                  <a:schemeClr val="accent5"/>
                </a:solidFill>
              </a:defRPr>
            </a:lvl1pPr>
          </a:lstStyle>
          <a:p>
            <a:r>
              <a:rPr lang="en-US" dirty="0"/>
              <a:t>Resize me to create gradient effect</a:t>
            </a:r>
            <a:endParaRPr lang="en-BE" dirty="0"/>
          </a:p>
        </p:txBody>
      </p:sp>
      <p:sp>
        <p:nvSpPr>
          <p:cNvPr id="2" name="Title 1">
            <a:extLst>
              <a:ext uri="{FF2B5EF4-FFF2-40B4-BE49-F238E27FC236}">
                <a16:creationId xmlns:a16="http://schemas.microsoft.com/office/drawing/2014/main" id="{F6339A69-6FA1-4EDB-BC0B-5D969880BFA3}"/>
              </a:ext>
            </a:extLst>
          </p:cNvPr>
          <p:cNvSpPr>
            <a:spLocks noGrp="1"/>
          </p:cNvSpPr>
          <p:nvPr>
            <p:ph type="ctrTitle"/>
          </p:nvPr>
        </p:nvSpPr>
        <p:spPr>
          <a:xfrm>
            <a:off x="1260000" y="1992000"/>
            <a:ext cx="9144000" cy="541880"/>
          </a:xfrm>
        </p:spPr>
        <p:txBody>
          <a:bodyPr lIns="0" tIns="0" rIns="0" bIns="0" anchor="b">
            <a:spAutoFit/>
          </a:bodyPr>
          <a:lstStyle>
            <a:lvl1pPr algn="l">
              <a:defRPr sz="4500"/>
            </a:lvl1pPr>
          </a:lstStyle>
          <a:p>
            <a:r>
              <a:rPr lang="en-US" dirty="0"/>
              <a:t>Click to edit Master title style</a:t>
            </a:r>
            <a:endParaRPr lang="en-BE" dirty="0"/>
          </a:p>
        </p:txBody>
      </p:sp>
      <p:sp>
        <p:nvSpPr>
          <p:cNvPr id="3" name="Subtitle 2">
            <a:extLst>
              <a:ext uri="{FF2B5EF4-FFF2-40B4-BE49-F238E27FC236}">
                <a16:creationId xmlns:a16="http://schemas.microsoft.com/office/drawing/2014/main" id="{60F58C5D-7C88-4855-AF38-9F5905AE7AAE}"/>
              </a:ext>
            </a:extLst>
          </p:cNvPr>
          <p:cNvSpPr>
            <a:spLocks noGrp="1"/>
          </p:cNvSpPr>
          <p:nvPr>
            <p:ph type="subTitle" idx="1"/>
          </p:nvPr>
        </p:nvSpPr>
        <p:spPr>
          <a:xfrm>
            <a:off x="1260000" y="2820596"/>
            <a:ext cx="9144000" cy="387798"/>
          </a:xfrm>
        </p:spPr>
        <p:txBody>
          <a:bodyPr lIns="0" tIns="0" rIns="0" bIns="0">
            <a:spAutoFit/>
          </a:bodyPr>
          <a:lstStyle>
            <a:lvl1pPr marL="0" indent="0" algn="l">
              <a:lnSpc>
                <a:spcPct val="90000"/>
              </a:lnSpc>
              <a:spcAft>
                <a:spcPts val="0"/>
              </a:spcAft>
              <a:buNone/>
              <a:defRPr sz="280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BE" dirty="0"/>
          </a:p>
        </p:txBody>
      </p:sp>
      <p:sp>
        <p:nvSpPr>
          <p:cNvPr id="4" name="Date Placeholder 3">
            <a:extLst>
              <a:ext uri="{FF2B5EF4-FFF2-40B4-BE49-F238E27FC236}">
                <a16:creationId xmlns:a16="http://schemas.microsoft.com/office/drawing/2014/main" id="{2E668065-679D-454F-80BC-5291D555717A}"/>
              </a:ext>
            </a:extLst>
          </p:cNvPr>
          <p:cNvSpPr>
            <a:spLocks noGrp="1"/>
          </p:cNvSpPr>
          <p:nvPr>
            <p:ph type="dt" sz="half" idx="10"/>
          </p:nvPr>
        </p:nvSpPr>
        <p:spPr/>
        <p:txBody>
          <a:bodyPr/>
          <a:lstStyle/>
          <a:p>
            <a:fld id="{ED938291-46B5-48DB-A1FC-0D2BA87CA61F}" type="datetime3">
              <a:rPr lang="nl-NL" smtClean="0"/>
              <a:t>30/11/23</a:t>
            </a:fld>
            <a:endParaRPr lang="en-BE"/>
          </a:p>
        </p:txBody>
      </p:sp>
      <p:sp>
        <p:nvSpPr>
          <p:cNvPr id="12" name="Text Placeholder 11">
            <a:extLst>
              <a:ext uri="{FF2B5EF4-FFF2-40B4-BE49-F238E27FC236}">
                <a16:creationId xmlns:a16="http://schemas.microsoft.com/office/drawing/2014/main" id="{00F2D5A3-D99A-4ABF-947E-FC405BA3E5D8}"/>
              </a:ext>
            </a:extLst>
          </p:cNvPr>
          <p:cNvSpPr>
            <a:spLocks noGrp="1"/>
          </p:cNvSpPr>
          <p:nvPr>
            <p:ph type="body" sz="quarter" idx="11" hasCustomPrompt="1"/>
          </p:nvPr>
        </p:nvSpPr>
        <p:spPr>
          <a:xfrm>
            <a:off x="1260000" y="4981875"/>
            <a:ext cx="1502206" cy="304699"/>
          </a:xfrm>
        </p:spPr>
        <p:txBody>
          <a:bodyPr wrap="none" lIns="0" tIns="0" rIns="0" bIns="0" anchor="ctr" anchorCtr="0">
            <a:spAutoFit/>
          </a:bodyPr>
          <a:lstStyle>
            <a:lvl1pPr marL="0" indent="0">
              <a:lnSpc>
                <a:spcPct val="90000"/>
              </a:lnSpc>
              <a:spcAft>
                <a:spcPts val="0"/>
              </a:spcAft>
              <a:buNone/>
              <a:defRPr sz="2200">
                <a:solidFill>
                  <a:schemeClr val="tx2"/>
                </a:solidFill>
              </a:defRPr>
            </a:lvl1pPr>
          </a:lstStyle>
          <a:p>
            <a:pPr lvl="0"/>
            <a:r>
              <a:rPr lang="en-US" dirty="0"/>
              <a:t>Naam auteur</a:t>
            </a:r>
          </a:p>
        </p:txBody>
      </p:sp>
      <p:sp>
        <p:nvSpPr>
          <p:cNvPr id="5" name="Slide Number Placeholder 4">
            <a:extLst>
              <a:ext uri="{FF2B5EF4-FFF2-40B4-BE49-F238E27FC236}">
                <a16:creationId xmlns:a16="http://schemas.microsoft.com/office/drawing/2014/main" id="{16CA7609-7975-44B5-8509-F8513C7AC88C}"/>
              </a:ext>
            </a:extLst>
          </p:cNvPr>
          <p:cNvSpPr>
            <a:spLocks noGrp="1"/>
          </p:cNvSpPr>
          <p:nvPr>
            <p:ph type="sldNum" sz="quarter" idx="14"/>
          </p:nvPr>
        </p:nvSpPr>
        <p:spPr/>
        <p:txBody>
          <a:bodyPr/>
          <a:lstStyle/>
          <a:p>
            <a:fld id="{3DE91E65-E51F-41BA-892D-5EC6BB212DF9}" type="slidenum">
              <a:rPr lang="nl-BE" smtClean="0"/>
              <a:pPr/>
              <a:t>‹#›</a:t>
            </a:fld>
            <a:endParaRPr lang="nl-BE"/>
          </a:p>
        </p:txBody>
      </p:sp>
    </p:spTree>
    <p:extLst>
      <p:ext uri="{BB962C8B-B14F-4D97-AF65-F5344CB8AC3E}">
        <p14:creationId xmlns:p14="http://schemas.microsoft.com/office/powerpoint/2010/main" val="31295800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slide with image background">
    <p:spTree>
      <p:nvGrpSpPr>
        <p:cNvPr id="1" name=""/>
        <p:cNvGrpSpPr/>
        <p:nvPr/>
      </p:nvGrpSpPr>
      <p:grpSpPr>
        <a:xfrm>
          <a:off x="0" y="0"/>
          <a:ext cx="0" cy="0"/>
          <a:chOff x="0" y="0"/>
          <a:chExt cx="0" cy="0"/>
        </a:xfrm>
      </p:grpSpPr>
      <p:pic>
        <p:nvPicPr>
          <p:cNvPr id="6" name="Picture 5" descr="A picture containing text, grass, outdoor, sky&#10;&#10;Description automatically generated">
            <a:extLst>
              <a:ext uri="{FF2B5EF4-FFF2-40B4-BE49-F238E27FC236}">
                <a16:creationId xmlns:a16="http://schemas.microsoft.com/office/drawing/2014/main" id="{C91978F7-70C0-4450-B5F2-EFD5F34C6FEE}"/>
              </a:ext>
            </a:extLst>
          </p:cNvPr>
          <p:cNvPicPr>
            <a:picLocks noChangeAspect="1"/>
          </p:cNvPicPr>
          <p:nvPr userDrawn="1"/>
        </p:nvPicPr>
        <p:blipFill rotWithShape="1">
          <a:blip r:embed="rId2">
            <a:alphaModFix/>
            <a:extLst>
              <a:ext uri="{28A0092B-C50C-407E-A947-70E740481C1C}">
                <a14:useLocalDpi xmlns:a14="http://schemas.microsoft.com/office/drawing/2010/main" val="0"/>
              </a:ext>
            </a:extLst>
          </a:blip>
          <a:srcRect l="13285" t="5628" r="27360"/>
          <a:stretch/>
        </p:blipFill>
        <p:spPr>
          <a:xfrm>
            <a:off x="0" y="0"/>
            <a:ext cx="12192000" cy="6282000"/>
          </a:xfrm>
          <a:prstGeom prst="rect">
            <a:avLst/>
          </a:prstGeom>
        </p:spPr>
      </p:pic>
      <p:sp>
        <p:nvSpPr>
          <p:cNvPr id="2" name="Title 1">
            <a:extLst>
              <a:ext uri="{FF2B5EF4-FFF2-40B4-BE49-F238E27FC236}">
                <a16:creationId xmlns:a16="http://schemas.microsoft.com/office/drawing/2014/main" id="{F6339A69-6FA1-4EDB-BC0B-5D969880BFA3}"/>
              </a:ext>
            </a:extLst>
          </p:cNvPr>
          <p:cNvSpPr>
            <a:spLocks noGrp="1"/>
          </p:cNvSpPr>
          <p:nvPr>
            <p:ph type="ctrTitle"/>
          </p:nvPr>
        </p:nvSpPr>
        <p:spPr>
          <a:xfrm>
            <a:off x="1260000" y="4283507"/>
            <a:ext cx="9144000" cy="541880"/>
          </a:xfrm>
        </p:spPr>
        <p:txBody>
          <a:bodyPr lIns="0" tIns="0" rIns="0" bIns="0" anchor="b">
            <a:spAutoFit/>
          </a:bodyPr>
          <a:lstStyle>
            <a:lvl1pPr algn="l">
              <a:defRPr sz="4500">
                <a:solidFill>
                  <a:schemeClr val="bg1"/>
                </a:solidFill>
              </a:defRPr>
            </a:lvl1pPr>
          </a:lstStyle>
          <a:p>
            <a:r>
              <a:rPr lang="en-US" dirty="0"/>
              <a:t>Click to edit Master title style</a:t>
            </a:r>
            <a:endParaRPr lang="en-BE" dirty="0"/>
          </a:p>
        </p:txBody>
      </p:sp>
      <p:sp>
        <p:nvSpPr>
          <p:cNvPr id="3" name="Subtitle 2">
            <a:extLst>
              <a:ext uri="{FF2B5EF4-FFF2-40B4-BE49-F238E27FC236}">
                <a16:creationId xmlns:a16="http://schemas.microsoft.com/office/drawing/2014/main" id="{60F58C5D-7C88-4855-AF38-9F5905AE7AAE}"/>
              </a:ext>
            </a:extLst>
          </p:cNvPr>
          <p:cNvSpPr>
            <a:spLocks noGrp="1"/>
          </p:cNvSpPr>
          <p:nvPr>
            <p:ph type="subTitle" idx="1"/>
          </p:nvPr>
        </p:nvSpPr>
        <p:spPr>
          <a:xfrm>
            <a:off x="1260000" y="4976231"/>
            <a:ext cx="7957446" cy="387798"/>
          </a:xfrm>
        </p:spPr>
        <p:txBody>
          <a:bodyPr wrap="square" lIns="0" tIns="0" rIns="0" bIns="0">
            <a:spAutoFit/>
          </a:bodyPr>
          <a:lstStyle>
            <a:lvl1pPr marL="0" indent="0" algn="l">
              <a:lnSpc>
                <a:spcPct val="90000"/>
              </a:lnSpc>
              <a:spcAft>
                <a:spcPts val="0"/>
              </a:spcAft>
              <a:buNone/>
              <a:defRPr sz="2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BE" dirty="0"/>
          </a:p>
        </p:txBody>
      </p:sp>
      <p:sp>
        <p:nvSpPr>
          <p:cNvPr id="4" name="Date Placeholder 3">
            <a:extLst>
              <a:ext uri="{FF2B5EF4-FFF2-40B4-BE49-F238E27FC236}">
                <a16:creationId xmlns:a16="http://schemas.microsoft.com/office/drawing/2014/main" id="{2E668065-679D-454F-80BC-5291D555717A}"/>
              </a:ext>
            </a:extLst>
          </p:cNvPr>
          <p:cNvSpPr>
            <a:spLocks noGrp="1"/>
          </p:cNvSpPr>
          <p:nvPr>
            <p:ph type="dt" sz="half" idx="10"/>
          </p:nvPr>
        </p:nvSpPr>
        <p:spPr/>
        <p:txBody>
          <a:bodyPr/>
          <a:lstStyle/>
          <a:p>
            <a:fld id="{A68124D4-BED3-46C3-B581-9ECDD5217FE9}" type="datetime3">
              <a:rPr lang="nl-NL" smtClean="0"/>
              <a:t>30/11/23</a:t>
            </a:fld>
            <a:endParaRPr lang="en-BE"/>
          </a:p>
        </p:txBody>
      </p:sp>
      <p:sp>
        <p:nvSpPr>
          <p:cNvPr id="12" name="Text Placeholder 11">
            <a:extLst>
              <a:ext uri="{FF2B5EF4-FFF2-40B4-BE49-F238E27FC236}">
                <a16:creationId xmlns:a16="http://schemas.microsoft.com/office/drawing/2014/main" id="{00F2D5A3-D99A-4ABF-947E-FC405BA3E5D8}"/>
              </a:ext>
            </a:extLst>
          </p:cNvPr>
          <p:cNvSpPr>
            <a:spLocks noGrp="1"/>
          </p:cNvSpPr>
          <p:nvPr>
            <p:ph type="body" sz="quarter" idx="11" hasCustomPrompt="1"/>
          </p:nvPr>
        </p:nvSpPr>
        <p:spPr>
          <a:xfrm>
            <a:off x="9610787" y="5008420"/>
            <a:ext cx="1639744" cy="332399"/>
          </a:xfrm>
        </p:spPr>
        <p:txBody>
          <a:bodyPr wrap="none" lIns="0" tIns="0" rIns="0" bIns="0" anchor="ctr" anchorCtr="0">
            <a:spAutoFit/>
          </a:bodyPr>
          <a:lstStyle>
            <a:lvl1pPr marL="0" indent="0">
              <a:lnSpc>
                <a:spcPct val="90000"/>
              </a:lnSpc>
              <a:spcAft>
                <a:spcPts val="0"/>
              </a:spcAft>
              <a:buNone/>
              <a:defRPr sz="2400">
                <a:solidFill>
                  <a:schemeClr val="bg1"/>
                </a:solidFill>
              </a:defRPr>
            </a:lvl1pPr>
          </a:lstStyle>
          <a:p>
            <a:pPr lvl="0"/>
            <a:r>
              <a:rPr lang="en-US" dirty="0"/>
              <a:t>Naam auteur</a:t>
            </a:r>
          </a:p>
        </p:txBody>
      </p:sp>
    </p:spTree>
    <p:extLst>
      <p:ext uri="{BB962C8B-B14F-4D97-AF65-F5344CB8AC3E}">
        <p14:creationId xmlns:p14="http://schemas.microsoft.com/office/powerpoint/2010/main" val="19370864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losure">
    <p:spTree>
      <p:nvGrpSpPr>
        <p:cNvPr id="1" name=""/>
        <p:cNvGrpSpPr/>
        <p:nvPr/>
      </p:nvGrpSpPr>
      <p:grpSpPr>
        <a:xfrm>
          <a:off x="0" y="0"/>
          <a:ext cx="0" cy="0"/>
          <a:chOff x="0" y="0"/>
          <a:chExt cx="0" cy="0"/>
        </a:xfrm>
      </p:grpSpPr>
      <p:sp>
        <p:nvSpPr>
          <p:cNvPr id="5" name="Picture Placeholder 13">
            <a:extLst>
              <a:ext uri="{FF2B5EF4-FFF2-40B4-BE49-F238E27FC236}">
                <a16:creationId xmlns:a16="http://schemas.microsoft.com/office/drawing/2014/main" id="{64708F35-D790-4CA1-820A-EDC8EC8B2D45}"/>
              </a:ext>
            </a:extLst>
          </p:cNvPr>
          <p:cNvSpPr>
            <a:spLocks noGrp="1"/>
          </p:cNvSpPr>
          <p:nvPr>
            <p:ph type="pic" sz="quarter" idx="12" hasCustomPrompt="1"/>
          </p:nvPr>
        </p:nvSpPr>
        <p:spPr>
          <a:xfrm>
            <a:off x="0" y="0"/>
            <a:ext cx="12191999" cy="6282000"/>
          </a:xfrm>
        </p:spPr>
        <p:txBody>
          <a:bodyPr tIns="2520000" bIns="0" anchor="ctr" anchorCtr="0"/>
          <a:lstStyle>
            <a:lvl1pPr marL="0" indent="0" algn="ctr">
              <a:buNone/>
              <a:defRPr>
                <a:solidFill>
                  <a:schemeClr val="accent5"/>
                </a:solidFill>
              </a:defRPr>
            </a:lvl1pPr>
          </a:lstStyle>
          <a:p>
            <a:r>
              <a:rPr lang="en-US" dirty="0"/>
              <a:t>Click and select insert picture</a:t>
            </a:r>
            <a:endParaRPr lang="en-BE" dirty="0"/>
          </a:p>
        </p:txBody>
      </p:sp>
      <p:sp>
        <p:nvSpPr>
          <p:cNvPr id="6" name="Picture Placeholder 5">
            <a:extLst>
              <a:ext uri="{FF2B5EF4-FFF2-40B4-BE49-F238E27FC236}">
                <a16:creationId xmlns:a16="http://schemas.microsoft.com/office/drawing/2014/main" id="{F2760811-C6EF-44A8-98BB-73B03A7F71BB}"/>
              </a:ext>
            </a:extLst>
          </p:cNvPr>
          <p:cNvSpPr>
            <a:spLocks noGrp="1"/>
          </p:cNvSpPr>
          <p:nvPr>
            <p:ph type="pic" sz="quarter" idx="13" hasCustomPrompt="1"/>
          </p:nvPr>
        </p:nvSpPr>
        <p:spPr>
          <a:xfrm>
            <a:off x="0" y="0"/>
            <a:ext cx="965783" cy="6282000"/>
          </a:xfrm>
          <a:gradFill flip="none" rotWithShape="1">
            <a:gsLst>
              <a:gs pos="0">
                <a:schemeClr val="bg2">
                  <a:alpha val="0"/>
                </a:schemeClr>
              </a:gs>
              <a:gs pos="40000">
                <a:schemeClr val="bg2"/>
              </a:gs>
              <a:gs pos="100000">
                <a:schemeClr val="bg2"/>
              </a:gs>
            </a:gsLst>
            <a:lin ang="10800000" scaled="1"/>
            <a:tileRect/>
          </a:gradFill>
        </p:spPr>
        <p:txBody>
          <a:bodyPr lIns="0" tIns="0" rIns="0" bIns="0" anchor="ctr" anchorCtr="0">
            <a:normAutofit/>
          </a:bodyPr>
          <a:lstStyle>
            <a:lvl1pPr marL="0" indent="0" algn="ctr">
              <a:buNone/>
              <a:defRPr sz="1100">
                <a:solidFill>
                  <a:schemeClr val="accent5"/>
                </a:solidFill>
              </a:defRPr>
            </a:lvl1pPr>
          </a:lstStyle>
          <a:p>
            <a:r>
              <a:rPr lang="en-US" dirty="0"/>
              <a:t>Resize me to create gradient effect</a:t>
            </a:r>
            <a:endParaRPr lang="en-BE" dirty="0"/>
          </a:p>
        </p:txBody>
      </p:sp>
      <p:sp>
        <p:nvSpPr>
          <p:cNvPr id="3" name="Date Placeholder 2">
            <a:extLst>
              <a:ext uri="{FF2B5EF4-FFF2-40B4-BE49-F238E27FC236}">
                <a16:creationId xmlns:a16="http://schemas.microsoft.com/office/drawing/2014/main" id="{92345DB9-4A6F-4DB8-9F9C-E3E403CBAF09}"/>
              </a:ext>
            </a:extLst>
          </p:cNvPr>
          <p:cNvSpPr>
            <a:spLocks noGrp="1"/>
          </p:cNvSpPr>
          <p:nvPr>
            <p:ph type="dt" sz="half" idx="10"/>
          </p:nvPr>
        </p:nvSpPr>
        <p:spPr/>
        <p:txBody>
          <a:bodyPr/>
          <a:lstStyle/>
          <a:p>
            <a:fld id="{0F2A79B6-3534-4483-B289-7CBCE2576F63}" type="datetime3">
              <a:rPr lang="nl-NL" smtClean="0"/>
              <a:t>30/11/23</a:t>
            </a:fld>
            <a:endParaRPr lang="en-BE" dirty="0"/>
          </a:p>
        </p:txBody>
      </p:sp>
      <p:sp>
        <p:nvSpPr>
          <p:cNvPr id="4" name="Title 3">
            <a:extLst>
              <a:ext uri="{FF2B5EF4-FFF2-40B4-BE49-F238E27FC236}">
                <a16:creationId xmlns:a16="http://schemas.microsoft.com/office/drawing/2014/main" id="{DC28D1B4-B27E-4FCB-BB00-1F1E1A25D606}"/>
              </a:ext>
            </a:extLst>
          </p:cNvPr>
          <p:cNvSpPr>
            <a:spLocks noGrp="1"/>
          </p:cNvSpPr>
          <p:nvPr>
            <p:ph type="title"/>
          </p:nvPr>
        </p:nvSpPr>
        <p:spPr>
          <a:xfrm>
            <a:off x="1888245" y="2577962"/>
            <a:ext cx="8415509" cy="650243"/>
          </a:xfrm>
        </p:spPr>
        <p:txBody>
          <a:bodyPr wrap="none" lIns="0" tIns="0" rIns="0" bIns="0">
            <a:spAutoFit/>
          </a:bodyPr>
          <a:lstStyle>
            <a:lvl1pPr algn="ctr">
              <a:defRPr sz="5400"/>
            </a:lvl1pPr>
          </a:lstStyle>
          <a:p>
            <a:r>
              <a:rPr lang="en-US" dirty="0"/>
              <a:t>Click to edit Master title style</a:t>
            </a:r>
            <a:endParaRPr lang="en-BE" dirty="0"/>
          </a:p>
        </p:txBody>
      </p:sp>
      <p:sp>
        <p:nvSpPr>
          <p:cNvPr id="11" name="Text Placeholder 10">
            <a:extLst>
              <a:ext uri="{FF2B5EF4-FFF2-40B4-BE49-F238E27FC236}">
                <a16:creationId xmlns:a16="http://schemas.microsoft.com/office/drawing/2014/main" id="{468C6E80-D63D-48C5-915F-28D6A31E160C}"/>
              </a:ext>
            </a:extLst>
          </p:cNvPr>
          <p:cNvSpPr>
            <a:spLocks noGrp="1"/>
          </p:cNvSpPr>
          <p:nvPr>
            <p:ph type="body" sz="quarter" idx="14" hasCustomPrompt="1"/>
          </p:nvPr>
        </p:nvSpPr>
        <p:spPr>
          <a:xfrm>
            <a:off x="4979604" y="3339412"/>
            <a:ext cx="2232791" cy="588494"/>
          </a:xfrm>
        </p:spPr>
        <p:txBody>
          <a:bodyPr wrap="none" lIns="0" tIns="0" rIns="0" bIns="0">
            <a:spAutoFit/>
          </a:bodyPr>
          <a:lstStyle>
            <a:lvl1pPr marL="0" indent="0" algn="ctr">
              <a:buNone/>
              <a:defRPr sz="3200" b="1">
                <a:solidFill>
                  <a:schemeClr val="tx2"/>
                </a:solidFill>
              </a:defRPr>
            </a:lvl1pPr>
          </a:lstStyle>
          <a:p>
            <a:pPr lvl="0"/>
            <a:r>
              <a:rPr lang="en-US" dirty="0"/>
              <a:t>Naam auteur</a:t>
            </a:r>
          </a:p>
        </p:txBody>
      </p:sp>
      <p:sp>
        <p:nvSpPr>
          <p:cNvPr id="2" name="Slide Number Placeholder 1">
            <a:extLst>
              <a:ext uri="{FF2B5EF4-FFF2-40B4-BE49-F238E27FC236}">
                <a16:creationId xmlns:a16="http://schemas.microsoft.com/office/drawing/2014/main" id="{5A37836E-7FFB-49D6-907D-684BEDED24FA}"/>
              </a:ext>
            </a:extLst>
          </p:cNvPr>
          <p:cNvSpPr>
            <a:spLocks noGrp="1"/>
          </p:cNvSpPr>
          <p:nvPr>
            <p:ph type="sldNum" sz="quarter" idx="15"/>
          </p:nvPr>
        </p:nvSpPr>
        <p:spPr/>
        <p:txBody>
          <a:bodyPr/>
          <a:lstStyle/>
          <a:p>
            <a:fld id="{3DE91E65-E51F-41BA-892D-5EC6BB212DF9}" type="slidenum">
              <a:rPr lang="nl-BE" smtClean="0"/>
              <a:pPr/>
              <a:t>‹#›</a:t>
            </a:fld>
            <a:endParaRPr lang="nl-BE"/>
          </a:p>
        </p:txBody>
      </p:sp>
    </p:spTree>
    <p:extLst>
      <p:ext uri="{BB962C8B-B14F-4D97-AF65-F5344CB8AC3E}">
        <p14:creationId xmlns:p14="http://schemas.microsoft.com/office/powerpoint/2010/main" val="21624254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losure IVF">
    <p:spTree>
      <p:nvGrpSpPr>
        <p:cNvPr id="1" name=""/>
        <p:cNvGrpSpPr/>
        <p:nvPr/>
      </p:nvGrpSpPr>
      <p:grpSpPr>
        <a:xfrm>
          <a:off x="0" y="0"/>
          <a:ext cx="0" cy="0"/>
          <a:chOff x="0" y="0"/>
          <a:chExt cx="0" cy="0"/>
        </a:xfrm>
      </p:grpSpPr>
      <p:pic>
        <p:nvPicPr>
          <p:cNvPr id="8" name="Picture 7" descr="A picture containing text, grass, outdoor, sky&#10;&#10;Description automatically generated">
            <a:extLst>
              <a:ext uri="{FF2B5EF4-FFF2-40B4-BE49-F238E27FC236}">
                <a16:creationId xmlns:a16="http://schemas.microsoft.com/office/drawing/2014/main" id="{4C8992BB-99DA-4E14-9C06-F4DCC786AFF2}"/>
              </a:ext>
            </a:extLst>
          </p:cNvPr>
          <p:cNvPicPr>
            <a:picLocks noChangeAspect="1"/>
          </p:cNvPicPr>
          <p:nvPr userDrawn="1"/>
        </p:nvPicPr>
        <p:blipFill rotWithShape="1">
          <a:blip r:embed="rId2">
            <a:alphaModFix/>
            <a:extLst>
              <a:ext uri="{28A0092B-C50C-407E-A947-70E740481C1C}">
                <a14:useLocalDpi xmlns:a14="http://schemas.microsoft.com/office/drawing/2010/main" val="0"/>
              </a:ext>
            </a:extLst>
          </a:blip>
          <a:srcRect l="13285" t="5628" r="27360"/>
          <a:stretch/>
        </p:blipFill>
        <p:spPr>
          <a:xfrm>
            <a:off x="0" y="0"/>
            <a:ext cx="12192000" cy="6282000"/>
          </a:xfrm>
          <a:prstGeom prst="rect">
            <a:avLst/>
          </a:prstGeom>
        </p:spPr>
      </p:pic>
      <p:sp>
        <p:nvSpPr>
          <p:cNvPr id="2" name="Title 1">
            <a:extLst>
              <a:ext uri="{FF2B5EF4-FFF2-40B4-BE49-F238E27FC236}">
                <a16:creationId xmlns:a16="http://schemas.microsoft.com/office/drawing/2014/main" id="{F6339A69-6FA1-4EDB-BC0B-5D969880BFA3}"/>
              </a:ext>
            </a:extLst>
          </p:cNvPr>
          <p:cNvSpPr>
            <a:spLocks noGrp="1"/>
          </p:cNvSpPr>
          <p:nvPr>
            <p:ph type="ctrTitle"/>
          </p:nvPr>
        </p:nvSpPr>
        <p:spPr>
          <a:xfrm>
            <a:off x="1260000" y="4283507"/>
            <a:ext cx="9144000" cy="541880"/>
          </a:xfrm>
        </p:spPr>
        <p:txBody>
          <a:bodyPr lIns="0" tIns="0" rIns="0" bIns="0" anchor="b">
            <a:spAutoFit/>
          </a:bodyPr>
          <a:lstStyle>
            <a:lvl1pPr algn="l">
              <a:defRPr sz="4500">
                <a:solidFill>
                  <a:schemeClr val="bg1"/>
                </a:solidFill>
              </a:defRPr>
            </a:lvl1pPr>
          </a:lstStyle>
          <a:p>
            <a:r>
              <a:rPr lang="en-US" dirty="0"/>
              <a:t>Click to edit Master title style</a:t>
            </a:r>
            <a:endParaRPr lang="en-BE" dirty="0"/>
          </a:p>
        </p:txBody>
      </p:sp>
      <p:sp>
        <p:nvSpPr>
          <p:cNvPr id="3" name="Subtitle 2">
            <a:extLst>
              <a:ext uri="{FF2B5EF4-FFF2-40B4-BE49-F238E27FC236}">
                <a16:creationId xmlns:a16="http://schemas.microsoft.com/office/drawing/2014/main" id="{60F58C5D-7C88-4855-AF38-9F5905AE7AAE}"/>
              </a:ext>
            </a:extLst>
          </p:cNvPr>
          <p:cNvSpPr>
            <a:spLocks noGrp="1"/>
          </p:cNvSpPr>
          <p:nvPr>
            <p:ph type="subTitle" idx="1" hasCustomPrompt="1"/>
          </p:nvPr>
        </p:nvSpPr>
        <p:spPr>
          <a:xfrm>
            <a:off x="1260000" y="4976231"/>
            <a:ext cx="7957446" cy="387798"/>
          </a:xfrm>
        </p:spPr>
        <p:txBody>
          <a:bodyPr wrap="square" lIns="0" tIns="0" rIns="0" bIns="0">
            <a:spAutoFit/>
          </a:bodyPr>
          <a:lstStyle>
            <a:lvl1pPr marL="0" indent="0" algn="l">
              <a:lnSpc>
                <a:spcPct val="90000"/>
              </a:lnSpc>
              <a:spcAft>
                <a:spcPts val="0"/>
              </a:spcAft>
              <a:buNone/>
              <a:defRPr sz="2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Naam auteur</a:t>
            </a:r>
            <a:endParaRPr lang="en-BE" dirty="0"/>
          </a:p>
        </p:txBody>
      </p:sp>
      <p:sp>
        <p:nvSpPr>
          <p:cNvPr id="4" name="Date Placeholder 3">
            <a:extLst>
              <a:ext uri="{FF2B5EF4-FFF2-40B4-BE49-F238E27FC236}">
                <a16:creationId xmlns:a16="http://schemas.microsoft.com/office/drawing/2014/main" id="{2E668065-679D-454F-80BC-5291D555717A}"/>
              </a:ext>
            </a:extLst>
          </p:cNvPr>
          <p:cNvSpPr>
            <a:spLocks noGrp="1"/>
          </p:cNvSpPr>
          <p:nvPr>
            <p:ph type="dt" sz="half" idx="10"/>
          </p:nvPr>
        </p:nvSpPr>
        <p:spPr/>
        <p:txBody>
          <a:bodyPr/>
          <a:lstStyle/>
          <a:p>
            <a:fld id="{602C505A-62D7-42F9-BAF0-072E4B6F04CD}" type="datetime3">
              <a:rPr lang="nl-NL" smtClean="0"/>
              <a:t>30/11/23</a:t>
            </a:fld>
            <a:endParaRPr lang="en-BE"/>
          </a:p>
        </p:txBody>
      </p:sp>
    </p:spTree>
    <p:extLst>
      <p:ext uri="{BB962C8B-B14F-4D97-AF65-F5344CB8AC3E}">
        <p14:creationId xmlns:p14="http://schemas.microsoft.com/office/powerpoint/2010/main" val="39281344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ubtitle Slide with text">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2E668065-679D-454F-80BC-5291D555717A}"/>
              </a:ext>
            </a:extLst>
          </p:cNvPr>
          <p:cNvSpPr>
            <a:spLocks noGrp="1"/>
          </p:cNvSpPr>
          <p:nvPr>
            <p:ph type="dt" sz="half" idx="10"/>
          </p:nvPr>
        </p:nvSpPr>
        <p:spPr/>
        <p:txBody>
          <a:bodyPr/>
          <a:lstStyle/>
          <a:p>
            <a:fld id="{28B2E812-3C9A-4AAC-8BDC-67D040C31F5B}" type="datetime3">
              <a:rPr lang="nl-NL" smtClean="0"/>
              <a:t>30/11/23</a:t>
            </a:fld>
            <a:endParaRPr lang="en-BE"/>
          </a:p>
        </p:txBody>
      </p:sp>
      <p:cxnSp>
        <p:nvCxnSpPr>
          <p:cNvPr id="9" name="Straight Connector 8">
            <a:extLst>
              <a:ext uri="{FF2B5EF4-FFF2-40B4-BE49-F238E27FC236}">
                <a16:creationId xmlns:a16="http://schemas.microsoft.com/office/drawing/2014/main" id="{700DA416-090A-4413-98C5-179B635F1381}"/>
              </a:ext>
            </a:extLst>
          </p:cNvPr>
          <p:cNvCxnSpPr>
            <a:cxnSpLocks/>
          </p:cNvCxnSpPr>
          <p:nvPr userDrawn="1"/>
        </p:nvCxnSpPr>
        <p:spPr>
          <a:xfrm>
            <a:off x="543499" y="1586434"/>
            <a:ext cx="11048426" cy="0"/>
          </a:xfrm>
          <a:prstGeom prst="line">
            <a:avLst/>
          </a:prstGeom>
          <a:ln w="22225">
            <a:solidFill>
              <a:schemeClr val="tx2"/>
            </a:solidFill>
            <a:prstDash val="sysDot"/>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F6339A69-6FA1-4EDB-BC0B-5D969880BFA3}"/>
              </a:ext>
            </a:extLst>
          </p:cNvPr>
          <p:cNvSpPr>
            <a:spLocks noGrp="1"/>
          </p:cNvSpPr>
          <p:nvPr>
            <p:ph type="ctrTitle"/>
          </p:nvPr>
        </p:nvSpPr>
        <p:spPr>
          <a:xfrm>
            <a:off x="966217" y="508395"/>
            <a:ext cx="9144000" cy="541880"/>
          </a:xfrm>
        </p:spPr>
        <p:txBody>
          <a:bodyPr lIns="0" tIns="0" rIns="0" bIns="0" anchor="b">
            <a:spAutoFit/>
          </a:bodyPr>
          <a:lstStyle>
            <a:lvl1pPr algn="l">
              <a:defRPr sz="4500"/>
            </a:lvl1pPr>
          </a:lstStyle>
          <a:p>
            <a:r>
              <a:rPr lang="en-US" dirty="0"/>
              <a:t>Click to edit Master title style</a:t>
            </a:r>
            <a:endParaRPr lang="en-BE" dirty="0"/>
          </a:p>
        </p:txBody>
      </p:sp>
      <p:sp>
        <p:nvSpPr>
          <p:cNvPr id="3" name="Subtitle 2">
            <a:extLst>
              <a:ext uri="{FF2B5EF4-FFF2-40B4-BE49-F238E27FC236}">
                <a16:creationId xmlns:a16="http://schemas.microsoft.com/office/drawing/2014/main" id="{60F58C5D-7C88-4855-AF38-9F5905AE7AAE}"/>
              </a:ext>
            </a:extLst>
          </p:cNvPr>
          <p:cNvSpPr>
            <a:spLocks noGrp="1"/>
          </p:cNvSpPr>
          <p:nvPr>
            <p:ph type="subTitle" idx="1"/>
          </p:nvPr>
        </p:nvSpPr>
        <p:spPr>
          <a:xfrm>
            <a:off x="966217" y="1065247"/>
            <a:ext cx="9144000" cy="387798"/>
          </a:xfrm>
        </p:spPr>
        <p:txBody>
          <a:bodyPr lIns="0" tIns="0" rIns="0" bIns="0">
            <a:spAutoFit/>
          </a:bodyPr>
          <a:lstStyle>
            <a:lvl1pPr marL="0" indent="0" algn="l">
              <a:lnSpc>
                <a:spcPct val="90000"/>
              </a:lnSpc>
              <a:spcAft>
                <a:spcPts val="0"/>
              </a:spcAft>
              <a:buNone/>
              <a:defRPr sz="280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BE" dirty="0"/>
          </a:p>
        </p:txBody>
      </p:sp>
      <p:sp>
        <p:nvSpPr>
          <p:cNvPr id="10" name="Text Placeholder 9">
            <a:extLst>
              <a:ext uri="{FF2B5EF4-FFF2-40B4-BE49-F238E27FC236}">
                <a16:creationId xmlns:a16="http://schemas.microsoft.com/office/drawing/2014/main" id="{2E93CF92-161F-46DD-9C37-A0712FAB0DB7}"/>
              </a:ext>
            </a:extLst>
          </p:cNvPr>
          <p:cNvSpPr>
            <a:spLocks noGrp="1"/>
          </p:cNvSpPr>
          <p:nvPr>
            <p:ph type="body" sz="quarter" idx="11"/>
          </p:nvPr>
        </p:nvSpPr>
        <p:spPr>
          <a:xfrm>
            <a:off x="966217" y="2220696"/>
            <a:ext cx="10260000" cy="3121025"/>
          </a:xfrm>
        </p:spPr>
        <p:txBody>
          <a:bodyPr lIns="0" tIns="0" rIns="0" bIns="0"/>
          <a:lstStyle>
            <a:lvl1pPr marL="0" indent="0">
              <a:spcAft>
                <a:spcPts val="2400"/>
              </a:spcAft>
              <a:buNone/>
              <a:defRPr/>
            </a:lvl1pPr>
            <a:lvl2pPr marL="252000" indent="0">
              <a:buNone/>
              <a:defRPr/>
            </a:lvl2pPr>
          </a:lstStyle>
          <a:p>
            <a:pPr lvl="0"/>
            <a:r>
              <a:rPr lang="en-US" dirty="0"/>
              <a:t>Click to edit Master text styles</a:t>
            </a:r>
          </a:p>
        </p:txBody>
      </p:sp>
      <p:sp>
        <p:nvSpPr>
          <p:cNvPr id="5" name="Slide Number Placeholder 4">
            <a:extLst>
              <a:ext uri="{FF2B5EF4-FFF2-40B4-BE49-F238E27FC236}">
                <a16:creationId xmlns:a16="http://schemas.microsoft.com/office/drawing/2014/main" id="{B255F06A-FA18-4074-B3C5-BF2639D0B689}"/>
              </a:ext>
            </a:extLst>
          </p:cNvPr>
          <p:cNvSpPr>
            <a:spLocks noGrp="1"/>
          </p:cNvSpPr>
          <p:nvPr>
            <p:ph type="sldNum" sz="quarter" idx="12"/>
          </p:nvPr>
        </p:nvSpPr>
        <p:spPr/>
        <p:txBody>
          <a:bodyPr/>
          <a:lstStyle/>
          <a:p>
            <a:fld id="{BBBBAFD1-E0BC-4C51-8B33-CA3EB22B1087}" type="slidenum">
              <a:rPr lang="nl-BE" smtClean="0"/>
              <a:pPr/>
              <a:t>‹#›</a:t>
            </a:fld>
            <a:endParaRPr lang="nl-BE" dirty="0"/>
          </a:p>
        </p:txBody>
      </p:sp>
    </p:spTree>
    <p:extLst>
      <p:ext uri="{BB962C8B-B14F-4D97-AF65-F5344CB8AC3E}">
        <p14:creationId xmlns:p14="http://schemas.microsoft.com/office/powerpoint/2010/main" val="29111274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ubtitle Slide with 2 col">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2E668065-679D-454F-80BC-5291D555717A}"/>
              </a:ext>
            </a:extLst>
          </p:cNvPr>
          <p:cNvSpPr>
            <a:spLocks noGrp="1"/>
          </p:cNvSpPr>
          <p:nvPr>
            <p:ph type="dt" sz="half" idx="10"/>
          </p:nvPr>
        </p:nvSpPr>
        <p:spPr/>
        <p:txBody>
          <a:bodyPr/>
          <a:lstStyle/>
          <a:p>
            <a:fld id="{13D5C503-5D1A-4634-AA8E-83F6C6154940}" type="datetime3">
              <a:rPr lang="nl-NL" smtClean="0"/>
              <a:t>30/11/23</a:t>
            </a:fld>
            <a:endParaRPr lang="en-BE"/>
          </a:p>
        </p:txBody>
      </p:sp>
      <p:sp>
        <p:nvSpPr>
          <p:cNvPr id="2" name="Title 1">
            <a:extLst>
              <a:ext uri="{FF2B5EF4-FFF2-40B4-BE49-F238E27FC236}">
                <a16:creationId xmlns:a16="http://schemas.microsoft.com/office/drawing/2014/main" id="{F6339A69-6FA1-4EDB-BC0B-5D969880BFA3}"/>
              </a:ext>
            </a:extLst>
          </p:cNvPr>
          <p:cNvSpPr>
            <a:spLocks noGrp="1"/>
          </p:cNvSpPr>
          <p:nvPr>
            <p:ph type="ctrTitle"/>
          </p:nvPr>
        </p:nvSpPr>
        <p:spPr>
          <a:xfrm>
            <a:off x="966217" y="508395"/>
            <a:ext cx="9144000" cy="541880"/>
          </a:xfrm>
        </p:spPr>
        <p:txBody>
          <a:bodyPr lIns="0" tIns="0" rIns="0" bIns="0" anchor="b">
            <a:spAutoFit/>
          </a:bodyPr>
          <a:lstStyle>
            <a:lvl1pPr algn="l">
              <a:defRPr sz="4500"/>
            </a:lvl1pPr>
          </a:lstStyle>
          <a:p>
            <a:r>
              <a:rPr lang="en-US" dirty="0"/>
              <a:t>Click to edit Master title style</a:t>
            </a:r>
            <a:endParaRPr lang="en-BE" dirty="0"/>
          </a:p>
        </p:txBody>
      </p:sp>
      <p:sp>
        <p:nvSpPr>
          <p:cNvPr id="3" name="Subtitle 2">
            <a:extLst>
              <a:ext uri="{FF2B5EF4-FFF2-40B4-BE49-F238E27FC236}">
                <a16:creationId xmlns:a16="http://schemas.microsoft.com/office/drawing/2014/main" id="{60F58C5D-7C88-4855-AF38-9F5905AE7AAE}"/>
              </a:ext>
            </a:extLst>
          </p:cNvPr>
          <p:cNvSpPr>
            <a:spLocks noGrp="1"/>
          </p:cNvSpPr>
          <p:nvPr>
            <p:ph type="subTitle" idx="1"/>
          </p:nvPr>
        </p:nvSpPr>
        <p:spPr>
          <a:xfrm>
            <a:off x="966217" y="1065247"/>
            <a:ext cx="9144000" cy="387798"/>
          </a:xfrm>
        </p:spPr>
        <p:txBody>
          <a:bodyPr lIns="0" tIns="0" rIns="0" bIns="0">
            <a:spAutoFit/>
          </a:bodyPr>
          <a:lstStyle>
            <a:lvl1pPr marL="0" indent="0" algn="l">
              <a:lnSpc>
                <a:spcPct val="90000"/>
              </a:lnSpc>
              <a:spcAft>
                <a:spcPts val="0"/>
              </a:spcAft>
              <a:buNone/>
              <a:defRPr sz="280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BE" dirty="0"/>
          </a:p>
        </p:txBody>
      </p:sp>
      <p:sp>
        <p:nvSpPr>
          <p:cNvPr id="10" name="Text Placeholder 9">
            <a:extLst>
              <a:ext uri="{FF2B5EF4-FFF2-40B4-BE49-F238E27FC236}">
                <a16:creationId xmlns:a16="http://schemas.microsoft.com/office/drawing/2014/main" id="{2E93CF92-161F-46DD-9C37-A0712FAB0DB7}"/>
              </a:ext>
            </a:extLst>
          </p:cNvPr>
          <p:cNvSpPr>
            <a:spLocks noGrp="1"/>
          </p:cNvSpPr>
          <p:nvPr>
            <p:ph type="body" sz="quarter" idx="11"/>
          </p:nvPr>
        </p:nvSpPr>
        <p:spPr>
          <a:xfrm>
            <a:off x="966217" y="2220696"/>
            <a:ext cx="10260000" cy="3121025"/>
          </a:xfrm>
        </p:spPr>
        <p:txBody>
          <a:bodyPr lIns="0" tIns="0" rIns="0" bIns="0" numCol="2" spcCol="504000"/>
          <a:lstStyle>
            <a:lvl1pPr marL="0" indent="0">
              <a:spcAft>
                <a:spcPts val="2400"/>
              </a:spcAft>
              <a:buNone/>
              <a:defRPr/>
            </a:lvl1pPr>
            <a:lvl2pPr marL="252000" indent="0">
              <a:buNone/>
              <a:defRPr/>
            </a:lvl2pPr>
          </a:lstStyle>
          <a:p>
            <a:pPr lvl="0"/>
            <a:r>
              <a:rPr lang="en-US" dirty="0"/>
              <a:t>Click to edit Master text styles</a:t>
            </a:r>
          </a:p>
        </p:txBody>
      </p:sp>
      <p:cxnSp>
        <p:nvCxnSpPr>
          <p:cNvPr id="7" name="Straight Connector 6">
            <a:extLst>
              <a:ext uri="{FF2B5EF4-FFF2-40B4-BE49-F238E27FC236}">
                <a16:creationId xmlns:a16="http://schemas.microsoft.com/office/drawing/2014/main" id="{D9B833B8-6012-468C-9B8C-01AED33ACA56}"/>
              </a:ext>
            </a:extLst>
          </p:cNvPr>
          <p:cNvCxnSpPr>
            <a:cxnSpLocks/>
          </p:cNvCxnSpPr>
          <p:nvPr userDrawn="1"/>
        </p:nvCxnSpPr>
        <p:spPr>
          <a:xfrm>
            <a:off x="543499" y="1586434"/>
            <a:ext cx="11048426" cy="0"/>
          </a:xfrm>
          <a:prstGeom prst="line">
            <a:avLst/>
          </a:prstGeom>
          <a:ln w="22225">
            <a:solidFill>
              <a:schemeClr val="tx2"/>
            </a:solidFill>
            <a:prstDash val="sysDot"/>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0B5BB3C0-F770-4B84-8020-622A7B8070E5}"/>
              </a:ext>
            </a:extLst>
          </p:cNvPr>
          <p:cNvSpPr>
            <a:spLocks noGrp="1"/>
          </p:cNvSpPr>
          <p:nvPr>
            <p:ph type="sldNum" sz="quarter" idx="12"/>
          </p:nvPr>
        </p:nvSpPr>
        <p:spPr/>
        <p:txBody>
          <a:bodyPr/>
          <a:lstStyle/>
          <a:p>
            <a:fld id="{BBBBAFD1-E0BC-4C51-8B33-CA3EB22B1087}" type="slidenum">
              <a:rPr lang="nl-BE" smtClean="0"/>
              <a:pPr/>
              <a:t>‹#›</a:t>
            </a:fld>
            <a:endParaRPr lang="nl-BE" dirty="0"/>
          </a:p>
        </p:txBody>
      </p:sp>
    </p:spTree>
    <p:extLst>
      <p:ext uri="{BB962C8B-B14F-4D97-AF65-F5344CB8AC3E}">
        <p14:creationId xmlns:p14="http://schemas.microsoft.com/office/powerpoint/2010/main" val="29533649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ubtitle Slide with bullets">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2E668065-679D-454F-80BC-5291D555717A}"/>
              </a:ext>
            </a:extLst>
          </p:cNvPr>
          <p:cNvSpPr>
            <a:spLocks noGrp="1"/>
          </p:cNvSpPr>
          <p:nvPr>
            <p:ph type="dt" sz="half" idx="10"/>
          </p:nvPr>
        </p:nvSpPr>
        <p:spPr/>
        <p:txBody>
          <a:bodyPr/>
          <a:lstStyle/>
          <a:p>
            <a:fld id="{D425327F-DD24-4EF4-9B8C-08F891F00703}" type="datetime3">
              <a:rPr lang="nl-NL" smtClean="0"/>
              <a:t>30/11/23</a:t>
            </a:fld>
            <a:endParaRPr lang="en-BE"/>
          </a:p>
        </p:txBody>
      </p:sp>
      <p:sp>
        <p:nvSpPr>
          <p:cNvPr id="2" name="Title 1">
            <a:extLst>
              <a:ext uri="{FF2B5EF4-FFF2-40B4-BE49-F238E27FC236}">
                <a16:creationId xmlns:a16="http://schemas.microsoft.com/office/drawing/2014/main" id="{F6339A69-6FA1-4EDB-BC0B-5D969880BFA3}"/>
              </a:ext>
            </a:extLst>
          </p:cNvPr>
          <p:cNvSpPr>
            <a:spLocks noGrp="1"/>
          </p:cNvSpPr>
          <p:nvPr>
            <p:ph type="ctrTitle"/>
          </p:nvPr>
        </p:nvSpPr>
        <p:spPr>
          <a:xfrm>
            <a:off x="966217" y="508395"/>
            <a:ext cx="9144000" cy="541880"/>
          </a:xfrm>
        </p:spPr>
        <p:txBody>
          <a:bodyPr lIns="0" tIns="0" rIns="0" bIns="0" anchor="b">
            <a:spAutoFit/>
          </a:bodyPr>
          <a:lstStyle>
            <a:lvl1pPr algn="l">
              <a:defRPr sz="4500"/>
            </a:lvl1pPr>
          </a:lstStyle>
          <a:p>
            <a:r>
              <a:rPr lang="en-US" dirty="0"/>
              <a:t>Click to edit Master title style</a:t>
            </a:r>
            <a:endParaRPr lang="en-BE" dirty="0"/>
          </a:p>
        </p:txBody>
      </p:sp>
      <p:sp>
        <p:nvSpPr>
          <p:cNvPr id="3" name="Subtitle 2">
            <a:extLst>
              <a:ext uri="{FF2B5EF4-FFF2-40B4-BE49-F238E27FC236}">
                <a16:creationId xmlns:a16="http://schemas.microsoft.com/office/drawing/2014/main" id="{60F58C5D-7C88-4855-AF38-9F5905AE7AAE}"/>
              </a:ext>
            </a:extLst>
          </p:cNvPr>
          <p:cNvSpPr>
            <a:spLocks noGrp="1"/>
          </p:cNvSpPr>
          <p:nvPr>
            <p:ph type="subTitle" idx="1"/>
          </p:nvPr>
        </p:nvSpPr>
        <p:spPr>
          <a:xfrm>
            <a:off x="966217" y="1065247"/>
            <a:ext cx="9144000" cy="387798"/>
          </a:xfrm>
        </p:spPr>
        <p:txBody>
          <a:bodyPr lIns="0" tIns="0" rIns="0" bIns="0">
            <a:spAutoFit/>
          </a:bodyPr>
          <a:lstStyle>
            <a:lvl1pPr marL="0" indent="0" algn="l">
              <a:lnSpc>
                <a:spcPct val="90000"/>
              </a:lnSpc>
              <a:spcAft>
                <a:spcPts val="0"/>
              </a:spcAft>
              <a:buNone/>
              <a:defRPr sz="280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BE" dirty="0"/>
          </a:p>
        </p:txBody>
      </p:sp>
      <p:sp>
        <p:nvSpPr>
          <p:cNvPr id="6" name="Text Placeholder 5">
            <a:extLst>
              <a:ext uri="{FF2B5EF4-FFF2-40B4-BE49-F238E27FC236}">
                <a16:creationId xmlns:a16="http://schemas.microsoft.com/office/drawing/2014/main" id="{52352796-B8AB-4EC3-85AE-6580E96CD697}"/>
              </a:ext>
            </a:extLst>
          </p:cNvPr>
          <p:cNvSpPr>
            <a:spLocks noGrp="1"/>
          </p:cNvSpPr>
          <p:nvPr>
            <p:ph type="body" sz="quarter" idx="12"/>
          </p:nvPr>
        </p:nvSpPr>
        <p:spPr>
          <a:xfrm>
            <a:off x="965784" y="2220696"/>
            <a:ext cx="10260432" cy="3121024"/>
          </a:xfrm>
        </p:spPr>
        <p:txBody>
          <a:bodyPr lIns="0" tIns="0" rIns="0" bIns="0"/>
          <a:lstStyle/>
          <a:p>
            <a:pPr lvl="0"/>
            <a:r>
              <a:rPr lang="en-US" dirty="0"/>
              <a:t>Click to edit Master text styles</a:t>
            </a:r>
          </a:p>
          <a:p>
            <a:pPr lvl="1"/>
            <a:r>
              <a:rPr lang="en-US" dirty="0"/>
              <a:t>Second level</a:t>
            </a:r>
          </a:p>
          <a:p>
            <a:pPr lvl="2"/>
            <a:r>
              <a:rPr lang="en-US" dirty="0"/>
              <a:t>Third level</a:t>
            </a:r>
          </a:p>
        </p:txBody>
      </p:sp>
      <p:cxnSp>
        <p:nvCxnSpPr>
          <p:cNvPr id="7" name="Straight Connector 6">
            <a:extLst>
              <a:ext uri="{FF2B5EF4-FFF2-40B4-BE49-F238E27FC236}">
                <a16:creationId xmlns:a16="http://schemas.microsoft.com/office/drawing/2014/main" id="{3E73BFD2-CFC9-4BEB-9341-DC9E5880998E}"/>
              </a:ext>
            </a:extLst>
          </p:cNvPr>
          <p:cNvCxnSpPr>
            <a:cxnSpLocks/>
          </p:cNvCxnSpPr>
          <p:nvPr userDrawn="1"/>
        </p:nvCxnSpPr>
        <p:spPr>
          <a:xfrm>
            <a:off x="543499" y="1586434"/>
            <a:ext cx="11048426" cy="0"/>
          </a:xfrm>
          <a:prstGeom prst="line">
            <a:avLst/>
          </a:prstGeom>
          <a:ln w="22225">
            <a:solidFill>
              <a:schemeClr val="tx2"/>
            </a:solidFill>
            <a:prstDash val="sysDot"/>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62BDB4BE-DAEA-41BD-A08B-02A241E2F802}"/>
              </a:ext>
            </a:extLst>
          </p:cNvPr>
          <p:cNvSpPr>
            <a:spLocks noGrp="1"/>
          </p:cNvSpPr>
          <p:nvPr>
            <p:ph type="sldNum" sz="quarter" idx="13"/>
          </p:nvPr>
        </p:nvSpPr>
        <p:spPr/>
        <p:txBody>
          <a:bodyPr/>
          <a:lstStyle/>
          <a:p>
            <a:fld id="{BBBBAFD1-E0BC-4C51-8B33-CA3EB22B1087}" type="slidenum">
              <a:rPr lang="nl-BE" smtClean="0"/>
              <a:pPr/>
              <a:t>‹#›</a:t>
            </a:fld>
            <a:endParaRPr lang="nl-BE" dirty="0"/>
          </a:p>
        </p:txBody>
      </p:sp>
    </p:spTree>
    <p:extLst>
      <p:ext uri="{BB962C8B-B14F-4D97-AF65-F5344CB8AC3E}">
        <p14:creationId xmlns:p14="http://schemas.microsoft.com/office/powerpoint/2010/main" val="2730608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Banner Slid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7E0338A-0477-4462-B045-6017018F1F8F}"/>
              </a:ext>
            </a:extLst>
          </p:cNvPr>
          <p:cNvSpPr/>
          <p:nvPr userDrawn="1"/>
        </p:nvSpPr>
        <p:spPr>
          <a:xfrm>
            <a:off x="0" y="0"/>
            <a:ext cx="12192000" cy="16011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4" name="Date Placeholder 3">
            <a:extLst>
              <a:ext uri="{FF2B5EF4-FFF2-40B4-BE49-F238E27FC236}">
                <a16:creationId xmlns:a16="http://schemas.microsoft.com/office/drawing/2014/main" id="{2E668065-679D-454F-80BC-5291D555717A}"/>
              </a:ext>
            </a:extLst>
          </p:cNvPr>
          <p:cNvSpPr>
            <a:spLocks noGrp="1"/>
          </p:cNvSpPr>
          <p:nvPr>
            <p:ph type="dt" sz="half" idx="10"/>
          </p:nvPr>
        </p:nvSpPr>
        <p:spPr/>
        <p:txBody>
          <a:bodyPr/>
          <a:lstStyle/>
          <a:p>
            <a:fld id="{9510E3EB-B889-43F7-91E7-775E889B06EE}" type="datetime3">
              <a:rPr lang="nl-NL" smtClean="0"/>
              <a:t>30/11/23</a:t>
            </a:fld>
            <a:endParaRPr lang="en-BE"/>
          </a:p>
        </p:txBody>
      </p:sp>
      <p:sp>
        <p:nvSpPr>
          <p:cNvPr id="2" name="Title 1">
            <a:extLst>
              <a:ext uri="{FF2B5EF4-FFF2-40B4-BE49-F238E27FC236}">
                <a16:creationId xmlns:a16="http://schemas.microsoft.com/office/drawing/2014/main" id="{F6339A69-6FA1-4EDB-BC0B-5D969880BFA3}"/>
              </a:ext>
            </a:extLst>
          </p:cNvPr>
          <p:cNvSpPr>
            <a:spLocks noGrp="1"/>
          </p:cNvSpPr>
          <p:nvPr>
            <p:ph type="ctrTitle"/>
          </p:nvPr>
        </p:nvSpPr>
        <p:spPr>
          <a:xfrm>
            <a:off x="966217" y="508395"/>
            <a:ext cx="9144000" cy="541880"/>
          </a:xfrm>
        </p:spPr>
        <p:txBody>
          <a:bodyPr lIns="0" tIns="0" rIns="0" bIns="0" anchor="b">
            <a:spAutoFit/>
          </a:bodyPr>
          <a:lstStyle>
            <a:lvl1pPr algn="l">
              <a:defRPr sz="4500"/>
            </a:lvl1pPr>
          </a:lstStyle>
          <a:p>
            <a:r>
              <a:rPr lang="en-US" dirty="0"/>
              <a:t>Click to edit Master title style</a:t>
            </a:r>
            <a:endParaRPr lang="en-BE" dirty="0"/>
          </a:p>
        </p:txBody>
      </p:sp>
      <p:sp>
        <p:nvSpPr>
          <p:cNvPr id="3" name="Subtitle 2">
            <a:extLst>
              <a:ext uri="{FF2B5EF4-FFF2-40B4-BE49-F238E27FC236}">
                <a16:creationId xmlns:a16="http://schemas.microsoft.com/office/drawing/2014/main" id="{60F58C5D-7C88-4855-AF38-9F5905AE7AAE}"/>
              </a:ext>
            </a:extLst>
          </p:cNvPr>
          <p:cNvSpPr>
            <a:spLocks noGrp="1"/>
          </p:cNvSpPr>
          <p:nvPr>
            <p:ph type="subTitle" idx="1"/>
          </p:nvPr>
        </p:nvSpPr>
        <p:spPr>
          <a:xfrm>
            <a:off x="966217" y="1065247"/>
            <a:ext cx="9144000" cy="387798"/>
          </a:xfrm>
        </p:spPr>
        <p:txBody>
          <a:bodyPr lIns="0" tIns="0" rIns="0" bIns="0">
            <a:spAutoFit/>
          </a:bodyPr>
          <a:lstStyle>
            <a:lvl1pPr marL="0" indent="0" algn="l">
              <a:lnSpc>
                <a:spcPct val="90000"/>
              </a:lnSpc>
              <a:spcAft>
                <a:spcPts val="0"/>
              </a:spcAft>
              <a:buNone/>
              <a:defRPr sz="280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BE" dirty="0"/>
          </a:p>
        </p:txBody>
      </p:sp>
      <p:sp>
        <p:nvSpPr>
          <p:cNvPr id="13" name="Text Placeholder 5">
            <a:extLst>
              <a:ext uri="{FF2B5EF4-FFF2-40B4-BE49-F238E27FC236}">
                <a16:creationId xmlns:a16="http://schemas.microsoft.com/office/drawing/2014/main" id="{28949748-9C33-4EC2-A40F-AB52E2ADC910}"/>
              </a:ext>
            </a:extLst>
          </p:cNvPr>
          <p:cNvSpPr>
            <a:spLocks noGrp="1"/>
          </p:cNvSpPr>
          <p:nvPr>
            <p:ph type="body" sz="quarter" idx="14"/>
          </p:nvPr>
        </p:nvSpPr>
        <p:spPr>
          <a:xfrm>
            <a:off x="965784" y="2220696"/>
            <a:ext cx="3326297" cy="3464008"/>
          </a:xfrm>
        </p:spPr>
        <p:txBody>
          <a:bodyPr lIns="0" tIns="0" rIns="0" bIns="0"/>
          <a:lstStyle/>
          <a:p>
            <a:pPr lvl="0"/>
            <a:r>
              <a:rPr lang="en-US" dirty="0"/>
              <a:t>Click to edit Master text styles</a:t>
            </a:r>
          </a:p>
        </p:txBody>
      </p:sp>
      <p:sp>
        <p:nvSpPr>
          <p:cNvPr id="5" name="Slide Number Placeholder 4">
            <a:extLst>
              <a:ext uri="{FF2B5EF4-FFF2-40B4-BE49-F238E27FC236}">
                <a16:creationId xmlns:a16="http://schemas.microsoft.com/office/drawing/2014/main" id="{38BC29C1-07C5-42CF-BD61-ED3C142D6EBE}"/>
              </a:ext>
            </a:extLst>
          </p:cNvPr>
          <p:cNvSpPr>
            <a:spLocks noGrp="1"/>
          </p:cNvSpPr>
          <p:nvPr>
            <p:ph type="sldNum" sz="quarter" idx="15"/>
          </p:nvPr>
        </p:nvSpPr>
        <p:spPr/>
        <p:txBody>
          <a:bodyPr/>
          <a:lstStyle/>
          <a:p>
            <a:fld id="{BBBBAFD1-E0BC-4C51-8B33-CA3EB22B1087}" type="slidenum">
              <a:rPr lang="nl-BE" smtClean="0"/>
              <a:pPr/>
              <a:t>‹#›</a:t>
            </a:fld>
            <a:endParaRPr lang="nl-BE" dirty="0"/>
          </a:p>
        </p:txBody>
      </p:sp>
    </p:spTree>
    <p:extLst>
      <p:ext uri="{BB962C8B-B14F-4D97-AF65-F5344CB8AC3E}">
        <p14:creationId xmlns:p14="http://schemas.microsoft.com/office/powerpoint/2010/main" val="190191536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2E668065-679D-454F-80BC-5291D555717A}"/>
              </a:ext>
            </a:extLst>
          </p:cNvPr>
          <p:cNvSpPr>
            <a:spLocks noGrp="1"/>
          </p:cNvSpPr>
          <p:nvPr>
            <p:ph type="dt" sz="half" idx="10"/>
          </p:nvPr>
        </p:nvSpPr>
        <p:spPr/>
        <p:txBody>
          <a:bodyPr/>
          <a:lstStyle/>
          <a:p>
            <a:fld id="{E0985461-5B15-4861-B70D-6970FC72A663}" type="datetime3">
              <a:rPr lang="nl-NL" smtClean="0"/>
              <a:t>30/11/23</a:t>
            </a:fld>
            <a:endParaRPr lang="en-BE"/>
          </a:p>
        </p:txBody>
      </p:sp>
      <p:sp>
        <p:nvSpPr>
          <p:cNvPr id="2" name="Title 1">
            <a:extLst>
              <a:ext uri="{FF2B5EF4-FFF2-40B4-BE49-F238E27FC236}">
                <a16:creationId xmlns:a16="http://schemas.microsoft.com/office/drawing/2014/main" id="{F6339A69-6FA1-4EDB-BC0B-5D969880BFA3}"/>
              </a:ext>
            </a:extLst>
          </p:cNvPr>
          <p:cNvSpPr>
            <a:spLocks noGrp="1"/>
          </p:cNvSpPr>
          <p:nvPr>
            <p:ph type="ctrTitle"/>
          </p:nvPr>
        </p:nvSpPr>
        <p:spPr>
          <a:xfrm>
            <a:off x="966217" y="688330"/>
            <a:ext cx="9144000" cy="541880"/>
          </a:xfrm>
        </p:spPr>
        <p:txBody>
          <a:bodyPr lIns="0" tIns="0" rIns="0" bIns="0" anchor="b">
            <a:spAutoFit/>
          </a:bodyPr>
          <a:lstStyle>
            <a:lvl1pPr algn="l">
              <a:defRPr sz="4500"/>
            </a:lvl1pPr>
          </a:lstStyle>
          <a:p>
            <a:endParaRPr lang="en-BE" dirty="0"/>
          </a:p>
        </p:txBody>
      </p:sp>
      <p:sp>
        <p:nvSpPr>
          <p:cNvPr id="6" name="Text Placeholder 5">
            <a:extLst>
              <a:ext uri="{FF2B5EF4-FFF2-40B4-BE49-F238E27FC236}">
                <a16:creationId xmlns:a16="http://schemas.microsoft.com/office/drawing/2014/main" id="{52352796-B8AB-4EC3-85AE-6580E96CD697}"/>
              </a:ext>
            </a:extLst>
          </p:cNvPr>
          <p:cNvSpPr>
            <a:spLocks noGrp="1"/>
          </p:cNvSpPr>
          <p:nvPr>
            <p:ph type="body" sz="quarter" idx="12"/>
          </p:nvPr>
        </p:nvSpPr>
        <p:spPr>
          <a:xfrm>
            <a:off x="965784" y="2220696"/>
            <a:ext cx="10260432" cy="3121024"/>
          </a:xfrm>
        </p:spPr>
        <p:txBody>
          <a:bodyPr lIns="0" tIns="0" rIns="0" bIns="0"/>
          <a:lstStyle/>
          <a:p>
            <a:pPr lvl="0"/>
            <a:r>
              <a:rPr lang="en-US" dirty="0"/>
              <a:t>Click to edit Master text styles</a:t>
            </a:r>
          </a:p>
        </p:txBody>
      </p:sp>
      <p:cxnSp>
        <p:nvCxnSpPr>
          <p:cNvPr id="7" name="Straight Connector 6">
            <a:extLst>
              <a:ext uri="{FF2B5EF4-FFF2-40B4-BE49-F238E27FC236}">
                <a16:creationId xmlns:a16="http://schemas.microsoft.com/office/drawing/2014/main" id="{1569276D-FB00-4782-B1E3-16B01AC0F852}"/>
              </a:ext>
            </a:extLst>
          </p:cNvPr>
          <p:cNvCxnSpPr>
            <a:cxnSpLocks/>
          </p:cNvCxnSpPr>
          <p:nvPr userDrawn="1"/>
        </p:nvCxnSpPr>
        <p:spPr>
          <a:xfrm>
            <a:off x="543499" y="1586434"/>
            <a:ext cx="11048426" cy="0"/>
          </a:xfrm>
          <a:prstGeom prst="line">
            <a:avLst/>
          </a:prstGeom>
          <a:ln w="22225">
            <a:solidFill>
              <a:schemeClr val="tx2"/>
            </a:solidFill>
            <a:prstDash val="sysDot"/>
          </a:ln>
        </p:spPr>
        <p:style>
          <a:lnRef idx="1">
            <a:schemeClr val="accent1"/>
          </a:lnRef>
          <a:fillRef idx="0">
            <a:schemeClr val="accent1"/>
          </a:fillRef>
          <a:effectRef idx="0">
            <a:schemeClr val="accent1"/>
          </a:effectRef>
          <a:fontRef idx="minor">
            <a:schemeClr val="tx1"/>
          </a:fontRef>
        </p:style>
      </p:cxnSp>
      <p:sp>
        <p:nvSpPr>
          <p:cNvPr id="3" name="Slide Number Placeholder 2">
            <a:extLst>
              <a:ext uri="{FF2B5EF4-FFF2-40B4-BE49-F238E27FC236}">
                <a16:creationId xmlns:a16="http://schemas.microsoft.com/office/drawing/2014/main" id="{D284A247-F555-4155-A48E-2E301C17F504}"/>
              </a:ext>
            </a:extLst>
          </p:cNvPr>
          <p:cNvSpPr>
            <a:spLocks noGrp="1"/>
          </p:cNvSpPr>
          <p:nvPr>
            <p:ph type="sldNum" sz="quarter" idx="13"/>
          </p:nvPr>
        </p:nvSpPr>
        <p:spPr/>
        <p:txBody>
          <a:bodyPr/>
          <a:lstStyle/>
          <a:p>
            <a:fld id="{BBBBAFD1-E0BC-4C51-8B33-CA3EB22B1087}" type="slidenum">
              <a:rPr lang="nl-BE" smtClean="0"/>
              <a:pPr/>
              <a:t>‹#›</a:t>
            </a:fld>
            <a:endParaRPr lang="nl-BE" dirty="0"/>
          </a:p>
        </p:txBody>
      </p:sp>
    </p:spTree>
    <p:extLst>
      <p:ext uri="{BB962C8B-B14F-4D97-AF65-F5344CB8AC3E}">
        <p14:creationId xmlns:p14="http://schemas.microsoft.com/office/powerpoint/2010/main" val="94891245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Empty">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CFE6145B-E8DB-40BA-9587-1926F1456BBD}"/>
              </a:ext>
            </a:extLst>
          </p:cNvPr>
          <p:cNvSpPr>
            <a:spLocks noGrp="1"/>
          </p:cNvSpPr>
          <p:nvPr>
            <p:ph type="dt" sz="half" idx="10"/>
          </p:nvPr>
        </p:nvSpPr>
        <p:spPr/>
        <p:txBody>
          <a:bodyPr/>
          <a:lstStyle/>
          <a:p>
            <a:fld id="{3D7FA24C-9FF8-454C-8F6F-B911149A7A23}" type="datetime3">
              <a:rPr lang="nl-NL" smtClean="0"/>
              <a:t>30/11/23</a:t>
            </a:fld>
            <a:endParaRPr lang="en-BE" dirty="0"/>
          </a:p>
        </p:txBody>
      </p:sp>
      <p:sp>
        <p:nvSpPr>
          <p:cNvPr id="2" name="Slide Number Placeholder 1">
            <a:extLst>
              <a:ext uri="{FF2B5EF4-FFF2-40B4-BE49-F238E27FC236}">
                <a16:creationId xmlns:a16="http://schemas.microsoft.com/office/drawing/2014/main" id="{99D435E7-49B2-461C-809B-BAD44585081A}"/>
              </a:ext>
            </a:extLst>
          </p:cNvPr>
          <p:cNvSpPr>
            <a:spLocks noGrp="1"/>
          </p:cNvSpPr>
          <p:nvPr>
            <p:ph type="sldNum" sz="quarter" idx="11"/>
          </p:nvPr>
        </p:nvSpPr>
        <p:spPr/>
        <p:txBody>
          <a:bodyPr/>
          <a:lstStyle/>
          <a:p>
            <a:fld id="{BBBBAFD1-E0BC-4C51-8B33-CA3EB22B1087}" type="slidenum">
              <a:rPr lang="nl-BE" smtClean="0"/>
              <a:pPr/>
              <a:t>‹#›</a:t>
            </a:fld>
            <a:endParaRPr lang="nl-BE" dirty="0"/>
          </a:p>
        </p:txBody>
      </p:sp>
    </p:spTree>
    <p:extLst>
      <p:ext uri="{BB962C8B-B14F-4D97-AF65-F5344CB8AC3E}">
        <p14:creationId xmlns:p14="http://schemas.microsoft.com/office/powerpoint/2010/main" val="377577716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ubtitle Slide with text">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2E668065-679D-454F-80BC-5291D555717A}"/>
              </a:ext>
            </a:extLst>
          </p:cNvPr>
          <p:cNvSpPr>
            <a:spLocks noGrp="1"/>
          </p:cNvSpPr>
          <p:nvPr>
            <p:ph type="dt" sz="half" idx="10"/>
          </p:nvPr>
        </p:nvSpPr>
        <p:spPr/>
        <p:txBody>
          <a:bodyPr/>
          <a:lstStyle/>
          <a:p>
            <a:fld id="{508EF42A-AE03-4172-A7DD-FA46E671B2DC}" type="datetime3">
              <a:rPr lang="nl-NL" smtClean="0"/>
              <a:t>30/11/23</a:t>
            </a:fld>
            <a:endParaRPr lang="en-BE"/>
          </a:p>
        </p:txBody>
      </p:sp>
      <p:sp>
        <p:nvSpPr>
          <p:cNvPr id="2" name="Title 1">
            <a:extLst>
              <a:ext uri="{FF2B5EF4-FFF2-40B4-BE49-F238E27FC236}">
                <a16:creationId xmlns:a16="http://schemas.microsoft.com/office/drawing/2014/main" id="{F6339A69-6FA1-4EDB-BC0B-5D969880BFA3}"/>
              </a:ext>
            </a:extLst>
          </p:cNvPr>
          <p:cNvSpPr>
            <a:spLocks noGrp="1"/>
          </p:cNvSpPr>
          <p:nvPr>
            <p:ph type="ctrTitle"/>
          </p:nvPr>
        </p:nvSpPr>
        <p:spPr>
          <a:xfrm>
            <a:off x="966217" y="508395"/>
            <a:ext cx="9144000" cy="541880"/>
          </a:xfrm>
        </p:spPr>
        <p:txBody>
          <a:bodyPr lIns="0" tIns="0" rIns="0" bIns="0" anchor="b">
            <a:spAutoFit/>
          </a:bodyPr>
          <a:lstStyle>
            <a:lvl1pPr algn="l">
              <a:defRPr sz="4500"/>
            </a:lvl1pPr>
          </a:lstStyle>
          <a:p>
            <a:r>
              <a:rPr lang="en-US" dirty="0"/>
              <a:t>Click to edit Master title style</a:t>
            </a:r>
            <a:endParaRPr lang="en-BE" dirty="0"/>
          </a:p>
        </p:txBody>
      </p:sp>
      <p:sp>
        <p:nvSpPr>
          <p:cNvPr id="3" name="Subtitle 2">
            <a:extLst>
              <a:ext uri="{FF2B5EF4-FFF2-40B4-BE49-F238E27FC236}">
                <a16:creationId xmlns:a16="http://schemas.microsoft.com/office/drawing/2014/main" id="{60F58C5D-7C88-4855-AF38-9F5905AE7AAE}"/>
              </a:ext>
            </a:extLst>
          </p:cNvPr>
          <p:cNvSpPr>
            <a:spLocks noGrp="1"/>
          </p:cNvSpPr>
          <p:nvPr>
            <p:ph type="subTitle" idx="1"/>
          </p:nvPr>
        </p:nvSpPr>
        <p:spPr>
          <a:xfrm>
            <a:off x="966217" y="1065247"/>
            <a:ext cx="9144000" cy="387798"/>
          </a:xfrm>
        </p:spPr>
        <p:txBody>
          <a:bodyPr lIns="0" tIns="0" rIns="0" bIns="0">
            <a:spAutoFit/>
          </a:bodyPr>
          <a:lstStyle>
            <a:lvl1pPr marL="0" indent="0" algn="l">
              <a:lnSpc>
                <a:spcPct val="90000"/>
              </a:lnSpc>
              <a:spcAft>
                <a:spcPts val="0"/>
              </a:spcAft>
              <a:buNone/>
              <a:defRPr sz="280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BE" dirty="0"/>
          </a:p>
        </p:txBody>
      </p:sp>
      <p:sp>
        <p:nvSpPr>
          <p:cNvPr id="10" name="Text Placeholder 9">
            <a:extLst>
              <a:ext uri="{FF2B5EF4-FFF2-40B4-BE49-F238E27FC236}">
                <a16:creationId xmlns:a16="http://schemas.microsoft.com/office/drawing/2014/main" id="{2E93CF92-161F-46DD-9C37-A0712FAB0DB7}"/>
              </a:ext>
            </a:extLst>
          </p:cNvPr>
          <p:cNvSpPr>
            <a:spLocks noGrp="1"/>
          </p:cNvSpPr>
          <p:nvPr>
            <p:ph type="body" sz="quarter" idx="11"/>
          </p:nvPr>
        </p:nvSpPr>
        <p:spPr>
          <a:xfrm>
            <a:off x="966217" y="2220696"/>
            <a:ext cx="10260000" cy="3121025"/>
          </a:xfrm>
        </p:spPr>
        <p:txBody>
          <a:bodyPr lIns="0" tIns="0" rIns="0" bIns="0"/>
          <a:lstStyle>
            <a:lvl1pPr marL="0" indent="0">
              <a:spcAft>
                <a:spcPts val="2400"/>
              </a:spcAft>
              <a:buNone/>
              <a:defRPr/>
            </a:lvl1pPr>
            <a:lvl2pPr marL="252000" indent="0">
              <a:buNone/>
              <a:defRPr/>
            </a:lvl2pPr>
          </a:lstStyle>
          <a:p>
            <a:pPr lvl="0"/>
            <a:r>
              <a:rPr lang="en-US" dirty="0"/>
              <a:t>Click to edit Master text styles</a:t>
            </a:r>
          </a:p>
        </p:txBody>
      </p:sp>
      <p:cxnSp>
        <p:nvCxnSpPr>
          <p:cNvPr id="7" name="Straight Connector 6">
            <a:extLst>
              <a:ext uri="{FF2B5EF4-FFF2-40B4-BE49-F238E27FC236}">
                <a16:creationId xmlns:a16="http://schemas.microsoft.com/office/drawing/2014/main" id="{2CF86DB1-9E2B-4D25-A253-47BCDCD953E5}"/>
              </a:ext>
            </a:extLst>
          </p:cNvPr>
          <p:cNvCxnSpPr>
            <a:cxnSpLocks/>
          </p:cNvCxnSpPr>
          <p:nvPr userDrawn="1"/>
        </p:nvCxnSpPr>
        <p:spPr>
          <a:xfrm>
            <a:off x="543499" y="1586434"/>
            <a:ext cx="11048426" cy="0"/>
          </a:xfrm>
          <a:prstGeom prst="line">
            <a:avLst/>
          </a:prstGeom>
          <a:ln w="22225">
            <a:solidFill>
              <a:schemeClr val="tx2"/>
            </a:solidFill>
            <a:prstDash val="sysDot"/>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A968A562-F363-4D31-9E3C-4316F7ACC202}"/>
              </a:ext>
            </a:extLst>
          </p:cNvPr>
          <p:cNvSpPr>
            <a:spLocks noGrp="1"/>
          </p:cNvSpPr>
          <p:nvPr>
            <p:ph type="sldNum" sz="quarter" idx="12"/>
          </p:nvPr>
        </p:nvSpPr>
        <p:spPr/>
        <p:txBody>
          <a:bodyPr/>
          <a:lstStyle/>
          <a:p>
            <a:fld id="{3DE91E65-E51F-41BA-892D-5EC6BB212DF9}" type="slidenum">
              <a:rPr lang="nl-BE" smtClean="0"/>
              <a:pPr/>
              <a:t>‹#›</a:t>
            </a:fld>
            <a:endParaRPr lang="nl-BE"/>
          </a:p>
        </p:txBody>
      </p:sp>
    </p:spTree>
    <p:extLst>
      <p:ext uri="{BB962C8B-B14F-4D97-AF65-F5344CB8AC3E}">
        <p14:creationId xmlns:p14="http://schemas.microsoft.com/office/powerpoint/2010/main" val="35703616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ubtitle Slide with 2 col">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2E668065-679D-454F-80BC-5291D555717A}"/>
              </a:ext>
            </a:extLst>
          </p:cNvPr>
          <p:cNvSpPr>
            <a:spLocks noGrp="1"/>
          </p:cNvSpPr>
          <p:nvPr>
            <p:ph type="dt" sz="half" idx="10"/>
          </p:nvPr>
        </p:nvSpPr>
        <p:spPr/>
        <p:txBody>
          <a:bodyPr/>
          <a:lstStyle/>
          <a:p>
            <a:fld id="{67511B4D-5D1B-458B-9EFE-9E6E26E3784A}" type="datetime3">
              <a:rPr lang="nl-NL" smtClean="0"/>
              <a:t>30/11/23</a:t>
            </a:fld>
            <a:endParaRPr lang="en-BE"/>
          </a:p>
        </p:txBody>
      </p:sp>
      <p:sp>
        <p:nvSpPr>
          <p:cNvPr id="2" name="Title 1">
            <a:extLst>
              <a:ext uri="{FF2B5EF4-FFF2-40B4-BE49-F238E27FC236}">
                <a16:creationId xmlns:a16="http://schemas.microsoft.com/office/drawing/2014/main" id="{F6339A69-6FA1-4EDB-BC0B-5D969880BFA3}"/>
              </a:ext>
            </a:extLst>
          </p:cNvPr>
          <p:cNvSpPr>
            <a:spLocks noGrp="1"/>
          </p:cNvSpPr>
          <p:nvPr>
            <p:ph type="ctrTitle"/>
          </p:nvPr>
        </p:nvSpPr>
        <p:spPr>
          <a:xfrm>
            <a:off x="966217" y="508395"/>
            <a:ext cx="9144000" cy="541880"/>
          </a:xfrm>
        </p:spPr>
        <p:txBody>
          <a:bodyPr lIns="0" tIns="0" rIns="0" bIns="0" anchor="b">
            <a:spAutoFit/>
          </a:bodyPr>
          <a:lstStyle>
            <a:lvl1pPr algn="l">
              <a:defRPr sz="4500"/>
            </a:lvl1pPr>
          </a:lstStyle>
          <a:p>
            <a:r>
              <a:rPr lang="en-US" dirty="0"/>
              <a:t>Click to edit Master title style</a:t>
            </a:r>
            <a:endParaRPr lang="en-BE" dirty="0"/>
          </a:p>
        </p:txBody>
      </p:sp>
      <p:sp>
        <p:nvSpPr>
          <p:cNvPr id="3" name="Subtitle 2">
            <a:extLst>
              <a:ext uri="{FF2B5EF4-FFF2-40B4-BE49-F238E27FC236}">
                <a16:creationId xmlns:a16="http://schemas.microsoft.com/office/drawing/2014/main" id="{60F58C5D-7C88-4855-AF38-9F5905AE7AAE}"/>
              </a:ext>
            </a:extLst>
          </p:cNvPr>
          <p:cNvSpPr>
            <a:spLocks noGrp="1"/>
          </p:cNvSpPr>
          <p:nvPr>
            <p:ph type="subTitle" idx="1"/>
          </p:nvPr>
        </p:nvSpPr>
        <p:spPr>
          <a:xfrm>
            <a:off x="966217" y="1065247"/>
            <a:ext cx="9144000" cy="387798"/>
          </a:xfrm>
        </p:spPr>
        <p:txBody>
          <a:bodyPr lIns="0" tIns="0" rIns="0" bIns="0">
            <a:spAutoFit/>
          </a:bodyPr>
          <a:lstStyle>
            <a:lvl1pPr marL="0" indent="0" algn="l">
              <a:lnSpc>
                <a:spcPct val="90000"/>
              </a:lnSpc>
              <a:spcAft>
                <a:spcPts val="0"/>
              </a:spcAft>
              <a:buNone/>
              <a:defRPr sz="280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BE" dirty="0"/>
          </a:p>
        </p:txBody>
      </p:sp>
      <p:sp>
        <p:nvSpPr>
          <p:cNvPr id="10" name="Text Placeholder 9">
            <a:extLst>
              <a:ext uri="{FF2B5EF4-FFF2-40B4-BE49-F238E27FC236}">
                <a16:creationId xmlns:a16="http://schemas.microsoft.com/office/drawing/2014/main" id="{2E93CF92-161F-46DD-9C37-A0712FAB0DB7}"/>
              </a:ext>
            </a:extLst>
          </p:cNvPr>
          <p:cNvSpPr>
            <a:spLocks noGrp="1"/>
          </p:cNvSpPr>
          <p:nvPr>
            <p:ph type="body" sz="quarter" idx="11"/>
          </p:nvPr>
        </p:nvSpPr>
        <p:spPr>
          <a:xfrm>
            <a:off x="966217" y="2220696"/>
            <a:ext cx="10260000" cy="3121025"/>
          </a:xfrm>
        </p:spPr>
        <p:txBody>
          <a:bodyPr lIns="0" tIns="0" rIns="0" bIns="0" numCol="2" spcCol="504000"/>
          <a:lstStyle>
            <a:lvl1pPr marL="0" indent="0">
              <a:spcAft>
                <a:spcPts val="2400"/>
              </a:spcAft>
              <a:buNone/>
              <a:defRPr/>
            </a:lvl1pPr>
            <a:lvl2pPr marL="252000" indent="0">
              <a:buNone/>
              <a:defRPr/>
            </a:lvl2pPr>
          </a:lstStyle>
          <a:p>
            <a:pPr lvl="0"/>
            <a:r>
              <a:rPr lang="en-US" dirty="0"/>
              <a:t>Click to edit Master text styles</a:t>
            </a:r>
          </a:p>
        </p:txBody>
      </p:sp>
      <p:cxnSp>
        <p:nvCxnSpPr>
          <p:cNvPr id="7" name="Straight Connector 6">
            <a:extLst>
              <a:ext uri="{FF2B5EF4-FFF2-40B4-BE49-F238E27FC236}">
                <a16:creationId xmlns:a16="http://schemas.microsoft.com/office/drawing/2014/main" id="{B57633F4-F603-4B14-BD78-CEE6DA23F4DD}"/>
              </a:ext>
            </a:extLst>
          </p:cNvPr>
          <p:cNvCxnSpPr>
            <a:cxnSpLocks/>
          </p:cNvCxnSpPr>
          <p:nvPr userDrawn="1"/>
        </p:nvCxnSpPr>
        <p:spPr>
          <a:xfrm>
            <a:off x="543499" y="1586434"/>
            <a:ext cx="11048426" cy="0"/>
          </a:xfrm>
          <a:prstGeom prst="line">
            <a:avLst/>
          </a:prstGeom>
          <a:ln w="22225">
            <a:solidFill>
              <a:schemeClr val="tx2"/>
            </a:solidFill>
            <a:prstDash val="sysDot"/>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3F35CC90-BF26-453C-B927-39032A1367DA}"/>
              </a:ext>
            </a:extLst>
          </p:cNvPr>
          <p:cNvSpPr>
            <a:spLocks noGrp="1"/>
          </p:cNvSpPr>
          <p:nvPr>
            <p:ph type="sldNum" sz="quarter" idx="12"/>
          </p:nvPr>
        </p:nvSpPr>
        <p:spPr/>
        <p:txBody>
          <a:bodyPr/>
          <a:lstStyle/>
          <a:p>
            <a:fld id="{3DE91E65-E51F-41BA-892D-5EC6BB212DF9}" type="slidenum">
              <a:rPr lang="nl-BE" smtClean="0"/>
              <a:pPr/>
              <a:t>‹#›</a:t>
            </a:fld>
            <a:endParaRPr lang="nl-BE"/>
          </a:p>
        </p:txBody>
      </p:sp>
    </p:spTree>
    <p:extLst>
      <p:ext uri="{BB962C8B-B14F-4D97-AF65-F5344CB8AC3E}">
        <p14:creationId xmlns:p14="http://schemas.microsoft.com/office/powerpoint/2010/main" val="162468134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ubtitle Slide with bullets">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2E668065-679D-454F-80BC-5291D555717A}"/>
              </a:ext>
            </a:extLst>
          </p:cNvPr>
          <p:cNvSpPr>
            <a:spLocks noGrp="1"/>
          </p:cNvSpPr>
          <p:nvPr>
            <p:ph type="dt" sz="half" idx="10"/>
          </p:nvPr>
        </p:nvSpPr>
        <p:spPr/>
        <p:txBody>
          <a:bodyPr/>
          <a:lstStyle/>
          <a:p>
            <a:fld id="{1BF195EE-4681-4DC4-A74E-51F5BA49A244}" type="datetime3">
              <a:rPr lang="nl-NL" smtClean="0"/>
              <a:t>30/11/23</a:t>
            </a:fld>
            <a:endParaRPr lang="en-BE"/>
          </a:p>
        </p:txBody>
      </p:sp>
      <p:sp>
        <p:nvSpPr>
          <p:cNvPr id="2" name="Title 1">
            <a:extLst>
              <a:ext uri="{FF2B5EF4-FFF2-40B4-BE49-F238E27FC236}">
                <a16:creationId xmlns:a16="http://schemas.microsoft.com/office/drawing/2014/main" id="{F6339A69-6FA1-4EDB-BC0B-5D969880BFA3}"/>
              </a:ext>
            </a:extLst>
          </p:cNvPr>
          <p:cNvSpPr>
            <a:spLocks noGrp="1"/>
          </p:cNvSpPr>
          <p:nvPr>
            <p:ph type="ctrTitle"/>
          </p:nvPr>
        </p:nvSpPr>
        <p:spPr>
          <a:xfrm>
            <a:off x="966217" y="508395"/>
            <a:ext cx="9144000" cy="541880"/>
          </a:xfrm>
        </p:spPr>
        <p:txBody>
          <a:bodyPr lIns="0" tIns="0" rIns="0" bIns="0" anchor="b">
            <a:spAutoFit/>
          </a:bodyPr>
          <a:lstStyle>
            <a:lvl1pPr algn="l">
              <a:defRPr sz="4500"/>
            </a:lvl1pPr>
          </a:lstStyle>
          <a:p>
            <a:r>
              <a:rPr lang="en-US" dirty="0"/>
              <a:t>Click to edit Master title style</a:t>
            </a:r>
            <a:endParaRPr lang="en-BE" dirty="0"/>
          </a:p>
        </p:txBody>
      </p:sp>
      <p:sp>
        <p:nvSpPr>
          <p:cNvPr id="3" name="Subtitle 2">
            <a:extLst>
              <a:ext uri="{FF2B5EF4-FFF2-40B4-BE49-F238E27FC236}">
                <a16:creationId xmlns:a16="http://schemas.microsoft.com/office/drawing/2014/main" id="{60F58C5D-7C88-4855-AF38-9F5905AE7AAE}"/>
              </a:ext>
            </a:extLst>
          </p:cNvPr>
          <p:cNvSpPr>
            <a:spLocks noGrp="1"/>
          </p:cNvSpPr>
          <p:nvPr>
            <p:ph type="subTitle" idx="1"/>
          </p:nvPr>
        </p:nvSpPr>
        <p:spPr>
          <a:xfrm>
            <a:off x="966217" y="1065247"/>
            <a:ext cx="9144000" cy="387798"/>
          </a:xfrm>
        </p:spPr>
        <p:txBody>
          <a:bodyPr lIns="0" tIns="0" rIns="0" bIns="0">
            <a:spAutoFit/>
          </a:bodyPr>
          <a:lstStyle>
            <a:lvl1pPr marL="0" indent="0" algn="l">
              <a:lnSpc>
                <a:spcPct val="90000"/>
              </a:lnSpc>
              <a:spcAft>
                <a:spcPts val="0"/>
              </a:spcAft>
              <a:buNone/>
              <a:defRPr sz="280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BE" dirty="0"/>
          </a:p>
        </p:txBody>
      </p:sp>
      <p:sp>
        <p:nvSpPr>
          <p:cNvPr id="6" name="Text Placeholder 5">
            <a:extLst>
              <a:ext uri="{FF2B5EF4-FFF2-40B4-BE49-F238E27FC236}">
                <a16:creationId xmlns:a16="http://schemas.microsoft.com/office/drawing/2014/main" id="{52352796-B8AB-4EC3-85AE-6580E96CD697}"/>
              </a:ext>
            </a:extLst>
          </p:cNvPr>
          <p:cNvSpPr>
            <a:spLocks noGrp="1"/>
          </p:cNvSpPr>
          <p:nvPr>
            <p:ph type="body" sz="quarter" idx="12"/>
          </p:nvPr>
        </p:nvSpPr>
        <p:spPr>
          <a:xfrm>
            <a:off x="965784" y="2220696"/>
            <a:ext cx="10260432" cy="3121024"/>
          </a:xfrm>
        </p:spPr>
        <p:txBody>
          <a:bodyPr lIns="0" tIns="0" rIns="0" bIns="0"/>
          <a:lstStyle/>
          <a:p>
            <a:pPr lvl="0"/>
            <a:r>
              <a:rPr lang="en-US" dirty="0"/>
              <a:t>Click to edit Master text styles</a:t>
            </a:r>
          </a:p>
          <a:p>
            <a:pPr lvl="1"/>
            <a:r>
              <a:rPr lang="en-US" dirty="0"/>
              <a:t>Second level</a:t>
            </a:r>
          </a:p>
          <a:p>
            <a:pPr lvl="2"/>
            <a:r>
              <a:rPr lang="en-US" dirty="0"/>
              <a:t>Third level</a:t>
            </a:r>
          </a:p>
        </p:txBody>
      </p:sp>
      <p:cxnSp>
        <p:nvCxnSpPr>
          <p:cNvPr id="7" name="Straight Connector 6">
            <a:extLst>
              <a:ext uri="{FF2B5EF4-FFF2-40B4-BE49-F238E27FC236}">
                <a16:creationId xmlns:a16="http://schemas.microsoft.com/office/drawing/2014/main" id="{15D12E90-1B9C-4531-B905-B231C8659473}"/>
              </a:ext>
            </a:extLst>
          </p:cNvPr>
          <p:cNvCxnSpPr>
            <a:cxnSpLocks/>
          </p:cNvCxnSpPr>
          <p:nvPr userDrawn="1"/>
        </p:nvCxnSpPr>
        <p:spPr>
          <a:xfrm>
            <a:off x="543499" y="1586434"/>
            <a:ext cx="11048426" cy="0"/>
          </a:xfrm>
          <a:prstGeom prst="line">
            <a:avLst/>
          </a:prstGeom>
          <a:ln w="22225">
            <a:solidFill>
              <a:schemeClr val="tx2"/>
            </a:solidFill>
            <a:prstDash val="sysDot"/>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676EC59D-A296-4B2F-A548-78F918D91D84}"/>
              </a:ext>
            </a:extLst>
          </p:cNvPr>
          <p:cNvSpPr>
            <a:spLocks noGrp="1"/>
          </p:cNvSpPr>
          <p:nvPr>
            <p:ph type="sldNum" sz="quarter" idx="13"/>
          </p:nvPr>
        </p:nvSpPr>
        <p:spPr/>
        <p:txBody>
          <a:bodyPr/>
          <a:lstStyle/>
          <a:p>
            <a:fld id="{3DE91E65-E51F-41BA-892D-5EC6BB212DF9}" type="slidenum">
              <a:rPr lang="nl-BE" smtClean="0"/>
              <a:pPr/>
              <a:t>‹#›</a:t>
            </a:fld>
            <a:endParaRPr lang="nl-BE"/>
          </a:p>
        </p:txBody>
      </p:sp>
    </p:spTree>
    <p:extLst>
      <p:ext uri="{BB962C8B-B14F-4D97-AF65-F5344CB8AC3E}">
        <p14:creationId xmlns:p14="http://schemas.microsoft.com/office/powerpoint/2010/main" val="280287838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ubtitle Slide with image">
    <p:spTree>
      <p:nvGrpSpPr>
        <p:cNvPr id="1" name=""/>
        <p:cNvGrpSpPr/>
        <p:nvPr/>
      </p:nvGrpSpPr>
      <p:grpSpPr>
        <a:xfrm>
          <a:off x="0" y="0"/>
          <a:ext cx="0" cy="0"/>
          <a:chOff x="0" y="0"/>
          <a:chExt cx="0" cy="0"/>
        </a:xfrm>
      </p:grpSpPr>
      <p:sp>
        <p:nvSpPr>
          <p:cNvPr id="14" name="Picture Placeholder 13">
            <a:extLst>
              <a:ext uri="{FF2B5EF4-FFF2-40B4-BE49-F238E27FC236}">
                <a16:creationId xmlns:a16="http://schemas.microsoft.com/office/drawing/2014/main" id="{62A0CD58-3851-4C45-9C58-50F1567B759F}"/>
              </a:ext>
            </a:extLst>
          </p:cNvPr>
          <p:cNvSpPr>
            <a:spLocks noGrp="1"/>
          </p:cNvSpPr>
          <p:nvPr>
            <p:ph type="pic" sz="quarter" idx="12" hasCustomPrompt="1"/>
          </p:nvPr>
        </p:nvSpPr>
        <p:spPr>
          <a:xfrm>
            <a:off x="0" y="0"/>
            <a:ext cx="12191999" cy="6417424"/>
          </a:xfrm>
        </p:spPr>
        <p:txBody>
          <a:bodyPr tIns="3240000"/>
          <a:lstStyle>
            <a:lvl1pPr marL="0" indent="0" algn="ctr">
              <a:buNone/>
              <a:defRPr>
                <a:solidFill>
                  <a:schemeClr val="accent4"/>
                </a:solidFill>
              </a:defRPr>
            </a:lvl1pPr>
          </a:lstStyle>
          <a:p>
            <a:r>
              <a:rPr lang="en-US" dirty="0"/>
              <a:t>Click to add picture</a:t>
            </a:r>
            <a:endParaRPr lang="en-BE" dirty="0"/>
          </a:p>
        </p:txBody>
      </p:sp>
      <p:sp>
        <p:nvSpPr>
          <p:cNvPr id="4" name="Date Placeholder 3">
            <a:extLst>
              <a:ext uri="{FF2B5EF4-FFF2-40B4-BE49-F238E27FC236}">
                <a16:creationId xmlns:a16="http://schemas.microsoft.com/office/drawing/2014/main" id="{2E668065-679D-454F-80BC-5291D555717A}"/>
              </a:ext>
            </a:extLst>
          </p:cNvPr>
          <p:cNvSpPr>
            <a:spLocks noGrp="1"/>
          </p:cNvSpPr>
          <p:nvPr>
            <p:ph type="dt" sz="half" idx="10"/>
          </p:nvPr>
        </p:nvSpPr>
        <p:spPr/>
        <p:txBody>
          <a:bodyPr/>
          <a:lstStyle/>
          <a:p>
            <a:fld id="{17F41250-8102-45B6-AA7D-52FA42B09216}" type="datetime3">
              <a:rPr lang="nl-NL" smtClean="0"/>
              <a:t>30/11/23</a:t>
            </a:fld>
            <a:endParaRPr lang="en-BE"/>
          </a:p>
        </p:txBody>
      </p:sp>
      <p:sp>
        <p:nvSpPr>
          <p:cNvPr id="6" name="Picture Placeholder 5">
            <a:extLst>
              <a:ext uri="{FF2B5EF4-FFF2-40B4-BE49-F238E27FC236}">
                <a16:creationId xmlns:a16="http://schemas.microsoft.com/office/drawing/2014/main" id="{FC463E90-CD93-4C8E-AC3A-5FAE2F0CF52F}"/>
              </a:ext>
            </a:extLst>
          </p:cNvPr>
          <p:cNvSpPr>
            <a:spLocks noGrp="1"/>
          </p:cNvSpPr>
          <p:nvPr>
            <p:ph type="pic" sz="quarter" idx="13" hasCustomPrompt="1"/>
          </p:nvPr>
        </p:nvSpPr>
        <p:spPr>
          <a:xfrm>
            <a:off x="0" y="-1"/>
            <a:ext cx="1020895" cy="6417425"/>
          </a:xfrm>
          <a:gradFill flip="none" rotWithShape="1">
            <a:gsLst>
              <a:gs pos="0">
                <a:schemeClr val="bg2">
                  <a:alpha val="0"/>
                </a:schemeClr>
              </a:gs>
              <a:gs pos="40000">
                <a:schemeClr val="bg2"/>
              </a:gs>
              <a:gs pos="100000">
                <a:schemeClr val="bg2"/>
              </a:gs>
            </a:gsLst>
            <a:lin ang="10800000" scaled="1"/>
            <a:tileRect/>
          </a:gradFill>
        </p:spPr>
        <p:txBody>
          <a:bodyPr lIns="0" tIns="0" rIns="0" bIns="0" anchor="ctr" anchorCtr="0">
            <a:normAutofit/>
          </a:bodyPr>
          <a:lstStyle>
            <a:lvl1pPr marL="0" indent="0" algn="ctr">
              <a:buNone/>
              <a:defRPr sz="1100">
                <a:solidFill>
                  <a:schemeClr val="accent5"/>
                </a:solidFill>
              </a:defRPr>
            </a:lvl1pPr>
          </a:lstStyle>
          <a:p>
            <a:r>
              <a:rPr lang="en-US" dirty="0"/>
              <a:t>Resize me to create gradient effect</a:t>
            </a:r>
            <a:endParaRPr lang="en-BE" dirty="0"/>
          </a:p>
        </p:txBody>
      </p:sp>
      <p:sp>
        <p:nvSpPr>
          <p:cNvPr id="2" name="Title 1">
            <a:extLst>
              <a:ext uri="{FF2B5EF4-FFF2-40B4-BE49-F238E27FC236}">
                <a16:creationId xmlns:a16="http://schemas.microsoft.com/office/drawing/2014/main" id="{F6339A69-6FA1-4EDB-BC0B-5D969880BFA3}"/>
              </a:ext>
            </a:extLst>
          </p:cNvPr>
          <p:cNvSpPr>
            <a:spLocks noGrp="1"/>
          </p:cNvSpPr>
          <p:nvPr>
            <p:ph type="ctrTitle"/>
          </p:nvPr>
        </p:nvSpPr>
        <p:spPr>
          <a:xfrm>
            <a:off x="966217" y="508395"/>
            <a:ext cx="9144000" cy="541880"/>
          </a:xfrm>
        </p:spPr>
        <p:txBody>
          <a:bodyPr lIns="0" tIns="0" rIns="0" bIns="0" anchor="b">
            <a:spAutoFit/>
          </a:bodyPr>
          <a:lstStyle>
            <a:lvl1pPr algn="l">
              <a:defRPr sz="4500"/>
            </a:lvl1pPr>
          </a:lstStyle>
          <a:p>
            <a:r>
              <a:rPr lang="en-US" dirty="0"/>
              <a:t>Click to edit Master title style</a:t>
            </a:r>
            <a:endParaRPr lang="en-BE" dirty="0"/>
          </a:p>
        </p:txBody>
      </p:sp>
      <p:sp>
        <p:nvSpPr>
          <p:cNvPr id="3" name="Subtitle 2">
            <a:extLst>
              <a:ext uri="{FF2B5EF4-FFF2-40B4-BE49-F238E27FC236}">
                <a16:creationId xmlns:a16="http://schemas.microsoft.com/office/drawing/2014/main" id="{60F58C5D-7C88-4855-AF38-9F5905AE7AAE}"/>
              </a:ext>
            </a:extLst>
          </p:cNvPr>
          <p:cNvSpPr>
            <a:spLocks noGrp="1"/>
          </p:cNvSpPr>
          <p:nvPr>
            <p:ph type="subTitle" idx="1"/>
          </p:nvPr>
        </p:nvSpPr>
        <p:spPr>
          <a:xfrm>
            <a:off x="966217" y="1065247"/>
            <a:ext cx="9144000" cy="387798"/>
          </a:xfrm>
        </p:spPr>
        <p:txBody>
          <a:bodyPr lIns="0" tIns="0" rIns="0" bIns="0">
            <a:spAutoFit/>
          </a:bodyPr>
          <a:lstStyle>
            <a:lvl1pPr marL="0" indent="0" algn="l">
              <a:lnSpc>
                <a:spcPct val="90000"/>
              </a:lnSpc>
              <a:spcAft>
                <a:spcPts val="0"/>
              </a:spcAft>
              <a:buNone/>
              <a:defRPr sz="280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BE" dirty="0"/>
          </a:p>
        </p:txBody>
      </p:sp>
      <p:sp>
        <p:nvSpPr>
          <p:cNvPr id="11" name="Text Placeholder 6">
            <a:extLst>
              <a:ext uri="{FF2B5EF4-FFF2-40B4-BE49-F238E27FC236}">
                <a16:creationId xmlns:a16="http://schemas.microsoft.com/office/drawing/2014/main" id="{9F0BC8CA-A5A6-44CE-9628-8F0AED70D4CB}"/>
              </a:ext>
            </a:extLst>
          </p:cNvPr>
          <p:cNvSpPr>
            <a:spLocks noGrp="1"/>
          </p:cNvSpPr>
          <p:nvPr>
            <p:ph type="body" sz="quarter" idx="14"/>
          </p:nvPr>
        </p:nvSpPr>
        <p:spPr>
          <a:xfrm>
            <a:off x="543499" y="1581672"/>
            <a:ext cx="11144250" cy="18000"/>
          </a:xfrm>
          <a:blipFill dpi="0" rotWithShape="1">
            <a:blip r:embed="rId2">
              <a:extLst>
                <a:ext uri="{96DAC541-7B7A-43D3-8B79-37D633B846F1}">
                  <asvg:svgBlip xmlns:asvg="http://schemas.microsoft.com/office/drawing/2016/SVG/main" xmlns="" r:embed="rId3"/>
                </a:ext>
              </a:extLst>
            </a:blip>
            <a:srcRect/>
            <a:stretch>
              <a:fillRect/>
            </a:stretch>
          </a:blipFill>
        </p:spPr>
        <p:txBody>
          <a:bodyPr lIns="0" tIns="0" rIns="0" bIns="0">
            <a:normAutofit/>
          </a:bodyPr>
          <a:lstStyle>
            <a:lvl1pPr marL="0" indent="0">
              <a:buNone/>
              <a:defRPr sz="800">
                <a:solidFill>
                  <a:schemeClr val="accent6"/>
                </a:solidFill>
              </a:defRPr>
            </a:lvl1pPr>
          </a:lstStyle>
          <a:p>
            <a:pPr lvl="0"/>
            <a:endParaRPr lang="en-BE" dirty="0"/>
          </a:p>
        </p:txBody>
      </p:sp>
      <p:sp>
        <p:nvSpPr>
          <p:cNvPr id="5" name="Slide Number Placeholder 4">
            <a:extLst>
              <a:ext uri="{FF2B5EF4-FFF2-40B4-BE49-F238E27FC236}">
                <a16:creationId xmlns:a16="http://schemas.microsoft.com/office/drawing/2014/main" id="{E6D64271-C220-4A73-B10B-CC2546844672}"/>
              </a:ext>
            </a:extLst>
          </p:cNvPr>
          <p:cNvSpPr>
            <a:spLocks noGrp="1"/>
          </p:cNvSpPr>
          <p:nvPr>
            <p:ph type="sldNum" sz="quarter" idx="15"/>
          </p:nvPr>
        </p:nvSpPr>
        <p:spPr/>
        <p:txBody>
          <a:bodyPr/>
          <a:lstStyle/>
          <a:p>
            <a:fld id="{3DE91E65-E51F-41BA-892D-5EC6BB212DF9}" type="slidenum">
              <a:rPr lang="nl-BE" smtClean="0"/>
              <a:pPr/>
              <a:t>‹#›</a:t>
            </a:fld>
            <a:endParaRPr lang="nl-BE"/>
          </a:p>
        </p:txBody>
      </p:sp>
    </p:spTree>
    <p:extLst>
      <p:ext uri="{BB962C8B-B14F-4D97-AF65-F5344CB8AC3E}">
        <p14:creationId xmlns:p14="http://schemas.microsoft.com/office/powerpoint/2010/main" val="94181005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Banner Slid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7E0338A-0477-4462-B045-6017018F1F8F}"/>
              </a:ext>
            </a:extLst>
          </p:cNvPr>
          <p:cNvSpPr/>
          <p:nvPr userDrawn="1"/>
        </p:nvSpPr>
        <p:spPr>
          <a:xfrm>
            <a:off x="0" y="0"/>
            <a:ext cx="12192000" cy="16011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14" name="Picture Placeholder 13">
            <a:extLst>
              <a:ext uri="{FF2B5EF4-FFF2-40B4-BE49-F238E27FC236}">
                <a16:creationId xmlns:a16="http://schemas.microsoft.com/office/drawing/2014/main" id="{62A0CD58-3851-4C45-9C58-50F1567B759F}"/>
              </a:ext>
            </a:extLst>
          </p:cNvPr>
          <p:cNvSpPr>
            <a:spLocks noGrp="1"/>
          </p:cNvSpPr>
          <p:nvPr>
            <p:ph type="pic" sz="quarter" idx="12" hasCustomPrompt="1"/>
          </p:nvPr>
        </p:nvSpPr>
        <p:spPr>
          <a:xfrm>
            <a:off x="0" y="1601117"/>
            <a:ext cx="12191999" cy="4828956"/>
          </a:xfrm>
        </p:spPr>
        <p:txBody>
          <a:bodyPr tIns="1728000"/>
          <a:lstStyle>
            <a:lvl1pPr marL="0" indent="0" algn="ctr">
              <a:buNone/>
              <a:defRPr>
                <a:solidFill>
                  <a:schemeClr val="accent4"/>
                </a:solidFill>
              </a:defRPr>
            </a:lvl1pPr>
          </a:lstStyle>
          <a:p>
            <a:r>
              <a:rPr lang="en-US" dirty="0"/>
              <a:t>Click to add picture</a:t>
            </a:r>
            <a:endParaRPr lang="en-BE" dirty="0"/>
          </a:p>
        </p:txBody>
      </p:sp>
      <p:sp>
        <p:nvSpPr>
          <p:cNvPr id="4" name="Date Placeholder 3">
            <a:extLst>
              <a:ext uri="{FF2B5EF4-FFF2-40B4-BE49-F238E27FC236}">
                <a16:creationId xmlns:a16="http://schemas.microsoft.com/office/drawing/2014/main" id="{2E668065-679D-454F-80BC-5291D555717A}"/>
              </a:ext>
            </a:extLst>
          </p:cNvPr>
          <p:cNvSpPr>
            <a:spLocks noGrp="1"/>
          </p:cNvSpPr>
          <p:nvPr>
            <p:ph type="dt" sz="half" idx="10"/>
          </p:nvPr>
        </p:nvSpPr>
        <p:spPr/>
        <p:txBody>
          <a:bodyPr/>
          <a:lstStyle/>
          <a:p>
            <a:fld id="{8EAABF8E-27B0-4904-B0BE-ECC59A1AC000}" type="datetime3">
              <a:rPr lang="nl-NL" smtClean="0"/>
              <a:t>30/11/23</a:t>
            </a:fld>
            <a:endParaRPr lang="en-BE"/>
          </a:p>
        </p:txBody>
      </p:sp>
      <p:sp>
        <p:nvSpPr>
          <p:cNvPr id="6" name="Picture Placeholder 5">
            <a:extLst>
              <a:ext uri="{FF2B5EF4-FFF2-40B4-BE49-F238E27FC236}">
                <a16:creationId xmlns:a16="http://schemas.microsoft.com/office/drawing/2014/main" id="{FC463E90-CD93-4C8E-AC3A-5FAE2F0CF52F}"/>
              </a:ext>
            </a:extLst>
          </p:cNvPr>
          <p:cNvSpPr>
            <a:spLocks noGrp="1"/>
          </p:cNvSpPr>
          <p:nvPr>
            <p:ph type="pic" sz="quarter" idx="13" hasCustomPrompt="1"/>
          </p:nvPr>
        </p:nvSpPr>
        <p:spPr>
          <a:xfrm>
            <a:off x="0" y="1601117"/>
            <a:ext cx="965783" cy="4828955"/>
          </a:xfrm>
          <a:gradFill>
            <a:gsLst>
              <a:gs pos="0">
                <a:schemeClr val="bg2">
                  <a:alpha val="0"/>
                </a:schemeClr>
              </a:gs>
              <a:gs pos="40000">
                <a:schemeClr val="bg2"/>
              </a:gs>
              <a:gs pos="100000">
                <a:schemeClr val="bg2"/>
              </a:gs>
            </a:gsLst>
            <a:lin ang="10800000" scaled="1"/>
          </a:gradFill>
        </p:spPr>
        <p:txBody>
          <a:bodyPr lIns="0" tIns="0" rIns="0" bIns="0" anchor="ctr" anchorCtr="0">
            <a:normAutofit/>
          </a:bodyPr>
          <a:lstStyle>
            <a:lvl1pPr marL="0" indent="0" algn="ctr">
              <a:buNone/>
              <a:defRPr sz="1100">
                <a:solidFill>
                  <a:schemeClr val="accent5"/>
                </a:solidFill>
              </a:defRPr>
            </a:lvl1pPr>
          </a:lstStyle>
          <a:p>
            <a:r>
              <a:rPr lang="en-US" dirty="0"/>
              <a:t>Resize me to create gradient effect</a:t>
            </a:r>
            <a:endParaRPr lang="en-BE" dirty="0"/>
          </a:p>
        </p:txBody>
      </p:sp>
      <p:sp>
        <p:nvSpPr>
          <p:cNvPr id="2" name="Title 1">
            <a:extLst>
              <a:ext uri="{FF2B5EF4-FFF2-40B4-BE49-F238E27FC236}">
                <a16:creationId xmlns:a16="http://schemas.microsoft.com/office/drawing/2014/main" id="{F6339A69-6FA1-4EDB-BC0B-5D969880BFA3}"/>
              </a:ext>
            </a:extLst>
          </p:cNvPr>
          <p:cNvSpPr>
            <a:spLocks noGrp="1"/>
          </p:cNvSpPr>
          <p:nvPr>
            <p:ph type="ctrTitle"/>
          </p:nvPr>
        </p:nvSpPr>
        <p:spPr>
          <a:xfrm>
            <a:off x="966217" y="508395"/>
            <a:ext cx="9144000" cy="541880"/>
          </a:xfrm>
        </p:spPr>
        <p:txBody>
          <a:bodyPr lIns="0" tIns="0" rIns="0" bIns="0" anchor="b">
            <a:spAutoFit/>
          </a:bodyPr>
          <a:lstStyle>
            <a:lvl1pPr algn="l">
              <a:defRPr sz="4500"/>
            </a:lvl1pPr>
          </a:lstStyle>
          <a:p>
            <a:r>
              <a:rPr lang="en-US" dirty="0"/>
              <a:t>Click to edit Master title style</a:t>
            </a:r>
            <a:endParaRPr lang="en-BE" dirty="0"/>
          </a:p>
        </p:txBody>
      </p:sp>
      <p:sp>
        <p:nvSpPr>
          <p:cNvPr id="3" name="Subtitle 2">
            <a:extLst>
              <a:ext uri="{FF2B5EF4-FFF2-40B4-BE49-F238E27FC236}">
                <a16:creationId xmlns:a16="http://schemas.microsoft.com/office/drawing/2014/main" id="{60F58C5D-7C88-4855-AF38-9F5905AE7AAE}"/>
              </a:ext>
            </a:extLst>
          </p:cNvPr>
          <p:cNvSpPr>
            <a:spLocks noGrp="1"/>
          </p:cNvSpPr>
          <p:nvPr>
            <p:ph type="subTitle" idx="1"/>
          </p:nvPr>
        </p:nvSpPr>
        <p:spPr>
          <a:xfrm>
            <a:off x="966217" y="1065247"/>
            <a:ext cx="9144000" cy="387798"/>
          </a:xfrm>
        </p:spPr>
        <p:txBody>
          <a:bodyPr lIns="0" tIns="0" rIns="0" bIns="0">
            <a:spAutoFit/>
          </a:bodyPr>
          <a:lstStyle>
            <a:lvl1pPr marL="0" indent="0" algn="l">
              <a:lnSpc>
                <a:spcPct val="90000"/>
              </a:lnSpc>
              <a:spcAft>
                <a:spcPts val="0"/>
              </a:spcAft>
              <a:buNone/>
              <a:defRPr sz="280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BE" dirty="0"/>
          </a:p>
        </p:txBody>
      </p:sp>
      <p:sp>
        <p:nvSpPr>
          <p:cNvPr id="13" name="Text Placeholder 5">
            <a:extLst>
              <a:ext uri="{FF2B5EF4-FFF2-40B4-BE49-F238E27FC236}">
                <a16:creationId xmlns:a16="http://schemas.microsoft.com/office/drawing/2014/main" id="{28949748-9C33-4EC2-A40F-AB52E2ADC910}"/>
              </a:ext>
            </a:extLst>
          </p:cNvPr>
          <p:cNvSpPr>
            <a:spLocks noGrp="1"/>
          </p:cNvSpPr>
          <p:nvPr>
            <p:ph type="body" sz="quarter" idx="14"/>
          </p:nvPr>
        </p:nvSpPr>
        <p:spPr>
          <a:xfrm>
            <a:off x="965784" y="2220696"/>
            <a:ext cx="3326297" cy="4209376"/>
          </a:xfrm>
        </p:spPr>
        <p:txBody>
          <a:bodyPr lIns="0" tIns="0" rIns="0" bIns="0"/>
          <a:lstStyle/>
          <a:p>
            <a:pPr lvl="0"/>
            <a:r>
              <a:rPr lang="en-US" dirty="0"/>
              <a:t>Click to edit Master text styles</a:t>
            </a:r>
          </a:p>
        </p:txBody>
      </p:sp>
      <p:sp>
        <p:nvSpPr>
          <p:cNvPr id="5" name="Slide Number Placeholder 4">
            <a:extLst>
              <a:ext uri="{FF2B5EF4-FFF2-40B4-BE49-F238E27FC236}">
                <a16:creationId xmlns:a16="http://schemas.microsoft.com/office/drawing/2014/main" id="{19BEAE14-A150-4429-89E5-B1EE910988DE}"/>
              </a:ext>
            </a:extLst>
          </p:cNvPr>
          <p:cNvSpPr>
            <a:spLocks noGrp="1"/>
          </p:cNvSpPr>
          <p:nvPr>
            <p:ph type="sldNum" sz="quarter" idx="15"/>
          </p:nvPr>
        </p:nvSpPr>
        <p:spPr/>
        <p:txBody>
          <a:bodyPr/>
          <a:lstStyle/>
          <a:p>
            <a:fld id="{3DE91E65-E51F-41BA-892D-5EC6BB212DF9}" type="slidenum">
              <a:rPr lang="nl-BE" smtClean="0"/>
              <a:pPr/>
              <a:t>‹#›</a:t>
            </a:fld>
            <a:endParaRPr lang="nl-BE"/>
          </a:p>
        </p:txBody>
      </p:sp>
    </p:spTree>
    <p:extLst>
      <p:ext uri="{BB962C8B-B14F-4D97-AF65-F5344CB8AC3E}">
        <p14:creationId xmlns:p14="http://schemas.microsoft.com/office/powerpoint/2010/main" val="332693932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2E668065-679D-454F-80BC-5291D555717A}"/>
              </a:ext>
            </a:extLst>
          </p:cNvPr>
          <p:cNvSpPr>
            <a:spLocks noGrp="1"/>
          </p:cNvSpPr>
          <p:nvPr>
            <p:ph type="dt" sz="half" idx="10"/>
          </p:nvPr>
        </p:nvSpPr>
        <p:spPr/>
        <p:txBody>
          <a:bodyPr/>
          <a:lstStyle/>
          <a:p>
            <a:fld id="{FB46B728-921C-45C2-9155-C51A52BCA8E6}" type="datetime3">
              <a:rPr lang="nl-NL" smtClean="0"/>
              <a:t>30/11/23</a:t>
            </a:fld>
            <a:endParaRPr lang="en-BE"/>
          </a:p>
        </p:txBody>
      </p:sp>
      <p:sp>
        <p:nvSpPr>
          <p:cNvPr id="2" name="Title 1">
            <a:extLst>
              <a:ext uri="{FF2B5EF4-FFF2-40B4-BE49-F238E27FC236}">
                <a16:creationId xmlns:a16="http://schemas.microsoft.com/office/drawing/2014/main" id="{F6339A69-6FA1-4EDB-BC0B-5D969880BFA3}"/>
              </a:ext>
            </a:extLst>
          </p:cNvPr>
          <p:cNvSpPr>
            <a:spLocks noGrp="1"/>
          </p:cNvSpPr>
          <p:nvPr>
            <p:ph type="ctrTitle"/>
          </p:nvPr>
        </p:nvSpPr>
        <p:spPr>
          <a:xfrm>
            <a:off x="966217" y="688330"/>
            <a:ext cx="9144000" cy="541880"/>
          </a:xfrm>
        </p:spPr>
        <p:txBody>
          <a:bodyPr lIns="0" tIns="0" rIns="0" bIns="0" anchor="b">
            <a:spAutoFit/>
          </a:bodyPr>
          <a:lstStyle>
            <a:lvl1pPr algn="l">
              <a:defRPr sz="4500"/>
            </a:lvl1pPr>
          </a:lstStyle>
          <a:p>
            <a:endParaRPr lang="en-BE" dirty="0"/>
          </a:p>
        </p:txBody>
      </p:sp>
      <p:sp>
        <p:nvSpPr>
          <p:cNvPr id="6" name="Text Placeholder 5">
            <a:extLst>
              <a:ext uri="{FF2B5EF4-FFF2-40B4-BE49-F238E27FC236}">
                <a16:creationId xmlns:a16="http://schemas.microsoft.com/office/drawing/2014/main" id="{52352796-B8AB-4EC3-85AE-6580E96CD697}"/>
              </a:ext>
            </a:extLst>
          </p:cNvPr>
          <p:cNvSpPr>
            <a:spLocks noGrp="1"/>
          </p:cNvSpPr>
          <p:nvPr>
            <p:ph type="body" sz="quarter" idx="12"/>
          </p:nvPr>
        </p:nvSpPr>
        <p:spPr>
          <a:xfrm>
            <a:off x="965784" y="2220696"/>
            <a:ext cx="10260432" cy="3121024"/>
          </a:xfrm>
        </p:spPr>
        <p:txBody>
          <a:bodyPr lIns="0" tIns="0" rIns="0" bIns="0"/>
          <a:lstStyle/>
          <a:p>
            <a:pPr lvl="0"/>
            <a:r>
              <a:rPr lang="en-US" dirty="0"/>
              <a:t>Click to edit Master text styles</a:t>
            </a:r>
          </a:p>
        </p:txBody>
      </p:sp>
      <p:cxnSp>
        <p:nvCxnSpPr>
          <p:cNvPr id="7" name="Straight Connector 6">
            <a:extLst>
              <a:ext uri="{FF2B5EF4-FFF2-40B4-BE49-F238E27FC236}">
                <a16:creationId xmlns:a16="http://schemas.microsoft.com/office/drawing/2014/main" id="{AD4ACF12-DB41-4474-BF78-0131297928D3}"/>
              </a:ext>
            </a:extLst>
          </p:cNvPr>
          <p:cNvCxnSpPr>
            <a:cxnSpLocks/>
          </p:cNvCxnSpPr>
          <p:nvPr userDrawn="1"/>
        </p:nvCxnSpPr>
        <p:spPr>
          <a:xfrm>
            <a:off x="543499" y="1586434"/>
            <a:ext cx="11048426" cy="0"/>
          </a:xfrm>
          <a:prstGeom prst="line">
            <a:avLst/>
          </a:prstGeom>
          <a:ln w="22225">
            <a:solidFill>
              <a:schemeClr val="tx2"/>
            </a:solidFill>
            <a:prstDash val="sysDot"/>
          </a:ln>
        </p:spPr>
        <p:style>
          <a:lnRef idx="1">
            <a:schemeClr val="accent1"/>
          </a:lnRef>
          <a:fillRef idx="0">
            <a:schemeClr val="accent1"/>
          </a:fillRef>
          <a:effectRef idx="0">
            <a:schemeClr val="accent1"/>
          </a:effectRef>
          <a:fontRef idx="minor">
            <a:schemeClr val="tx1"/>
          </a:fontRef>
        </p:style>
      </p:cxnSp>
      <p:sp>
        <p:nvSpPr>
          <p:cNvPr id="3" name="Slide Number Placeholder 2">
            <a:extLst>
              <a:ext uri="{FF2B5EF4-FFF2-40B4-BE49-F238E27FC236}">
                <a16:creationId xmlns:a16="http://schemas.microsoft.com/office/drawing/2014/main" id="{215CE153-384E-4D5C-B9D6-C8670C827A0A}"/>
              </a:ext>
            </a:extLst>
          </p:cNvPr>
          <p:cNvSpPr>
            <a:spLocks noGrp="1"/>
          </p:cNvSpPr>
          <p:nvPr>
            <p:ph type="sldNum" sz="quarter" idx="13"/>
          </p:nvPr>
        </p:nvSpPr>
        <p:spPr/>
        <p:txBody>
          <a:bodyPr/>
          <a:lstStyle/>
          <a:p>
            <a:fld id="{3DE91E65-E51F-41BA-892D-5EC6BB212DF9}" type="slidenum">
              <a:rPr lang="nl-BE" smtClean="0"/>
              <a:pPr/>
              <a:t>‹#›</a:t>
            </a:fld>
            <a:endParaRPr lang="nl-BE"/>
          </a:p>
        </p:txBody>
      </p:sp>
    </p:spTree>
    <p:extLst>
      <p:ext uri="{BB962C8B-B14F-4D97-AF65-F5344CB8AC3E}">
        <p14:creationId xmlns:p14="http://schemas.microsoft.com/office/powerpoint/2010/main" val="232622880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Quote with image">
    <p:spTree>
      <p:nvGrpSpPr>
        <p:cNvPr id="1" name=""/>
        <p:cNvGrpSpPr/>
        <p:nvPr/>
      </p:nvGrpSpPr>
      <p:grpSpPr>
        <a:xfrm>
          <a:off x="0" y="0"/>
          <a:ext cx="0" cy="0"/>
          <a:chOff x="0" y="0"/>
          <a:chExt cx="0" cy="0"/>
        </a:xfrm>
      </p:grpSpPr>
      <p:sp>
        <p:nvSpPr>
          <p:cNvPr id="14" name="Picture Placeholder 13">
            <a:extLst>
              <a:ext uri="{FF2B5EF4-FFF2-40B4-BE49-F238E27FC236}">
                <a16:creationId xmlns:a16="http://schemas.microsoft.com/office/drawing/2014/main" id="{62A0CD58-3851-4C45-9C58-50F1567B759F}"/>
              </a:ext>
            </a:extLst>
          </p:cNvPr>
          <p:cNvSpPr>
            <a:spLocks noGrp="1"/>
          </p:cNvSpPr>
          <p:nvPr>
            <p:ph type="pic" sz="quarter" idx="12" hasCustomPrompt="1"/>
          </p:nvPr>
        </p:nvSpPr>
        <p:spPr>
          <a:xfrm>
            <a:off x="0" y="-1"/>
            <a:ext cx="12191999" cy="6417425"/>
          </a:xfrm>
        </p:spPr>
        <p:txBody>
          <a:bodyPr tIns="0" bIns="576000" anchor="ctr" anchorCtr="0"/>
          <a:lstStyle>
            <a:lvl1pPr marL="0" indent="0" algn="ctr">
              <a:buNone/>
              <a:defRPr>
                <a:solidFill>
                  <a:schemeClr val="accent5"/>
                </a:solidFill>
              </a:defRPr>
            </a:lvl1pPr>
          </a:lstStyle>
          <a:p>
            <a:r>
              <a:rPr lang="en-US" dirty="0"/>
              <a:t>Click to add picture</a:t>
            </a:r>
            <a:endParaRPr lang="en-BE" dirty="0"/>
          </a:p>
        </p:txBody>
      </p:sp>
      <p:sp>
        <p:nvSpPr>
          <p:cNvPr id="4" name="Date Placeholder 3">
            <a:extLst>
              <a:ext uri="{FF2B5EF4-FFF2-40B4-BE49-F238E27FC236}">
                <a16:creationId xmlns:a16="http://schemas.microsoft.com/office/drawing/2014/main" id="{2E668065-679D-454F-80BC-5291D555717A}"/>
              </a:ext>
            </a:extLst>
          </p:cNvPr>
          <p:cNvSpPr>
            <a:spLocks noGrp="1"/>
          </p:cNvSpPr>
          <p:nvPr>
            <p:ph type="dt" sz="half" idx="10"/>
          </p:nvPr>
        </p:nvSpPr>
        <p:spPr/>
        <p:txBody>
          <a:bodyPr/>
          <a:lstStyle/>
          <a:p>
            <a:fld id="{B2741E3F-8B30-4A64-B9AC-10A9F8742441}" type="datetime3">
              <a:rPr lang="nl-NL" smtClean="0"/>
              <a:t>30/11/23</a:t>
            </a:fld>
            <a:endParaRPr lang="en-BE"/>
          </a:p>
        </p:txBody>
      </p:sp>
      <p:sp>
        <p:nvSpPr>
          <p:cNvPr id="6" name="Picture Placeholder 5">
            <a:extLst>
              <a:ext uri="{FF2B5EF4-FFF2-40B4-BE49-F238E27FC236}">
                <a16:creationId xmlns:a16="http://schemas.microsoft.com/office/drawing/2014/main" id="{FC463E90-CD93-4C8E-AC3A-5FAE2F0CF52F}"/>
              </a:ext>
            </a:extLst>
          </p:cNvPr>
          <p:cNvSpPr>
            <a:spLocks noGrp="1"/>
          </p:cNvSpPr>
          <p:nvPr>
            <p:ph type="pic" sz="quarter" idx="13" hasCustomPrompt="1"/>
          </p:nvPr>
        </p:nvSpPr>
        <p:spPr>
          <a:xfrm>
            <a:off x="0" y="0"/>
            <a:ext cx="965783" cy="6417424"/>
          </a:xfrm>
          <a:gradFill flip="none" rotWithShape="1">
            <a:gsLst>
              <a:gs pos="0">
                <a:schemeClr val="bg2">
                  <a:alpha val="0"/>
                </a:schemeClr>
              </a:gs>
              <a:gs pos="40000">
                <a:schemeClr val="bg2"/>
              </a:gs>
              <a:gs pos="100000">
                <a:schemeClr val="bg2"/>
              </a:gs>
            </a:gsLst>
            <a:lin ang="10800000" scaled="1"/>
            <a:tileRect/>
          </a:gradFill>
        </p:spPr>
        <p:txBody>
          <a:bodyPr lIns="0" tIns="0" rIns="0" bIns="0" anchor="ctr" anchorCtr="0">
            <a:normAutofit/>
          </a:bodyPr>
          <a:lstStyle>
            <a:lvl1pPr marL="0" indent="0" algn="ctr">
              <a:buNone/>
              <a:defRPr sz="1100">
                <a:solidFill>
                  <a:schemeClr val="accent5"/>
                </a:solidFill>
              </a:defRPr>
            </a:lvl1pPr>
          </a:lstStyle>
          <a:p>
            <a:r>
              <a:rPr lang="en-US" dirty="0"/>
              <a:t>Resize me to create gradient effect</a:t>
            </a:r>
            <a:endParaRPr lang="en-BE" dirty="0"/>
          </a:p>
        </p:txBody>
      </p:sp>
      <p:sp>
        <p:nvSpPr>
          <p:cNvPr id="10" name="Text Placeholder 4">
            <a:extLst>
              <a:ext uri="{FF2B5EF4-FFF2-40B4-BE49-F238E27FC236}">
                <a16:creationId xmlns:a16="http://schemas.microsoft.com/office/drawing/2014/main" id="{BD3698E9-C252-44F6-A742-6CEFC89A6778}"/>
              </a:ext>
            </a:extLst>
          </p:cNvPr>
          <p:cNvSpPr>
            <a:spLocks noGrp="1"/>
          </p:cNvSpPr>
          <p:nvPr>
            <p:ph type="body" sz="quarter" idx="11"/>
          </p:nvPr>
        </p:nvSpPr>
        <p:spPr>
          <a:xfrm>
            <a:off x="965783" y="-1"/>
            <a:ext cx="4913524" cy="6417423"/>
          </a:xfrm>
        </p:spPr>
        <p:txBody>
          <a:bodyPr lIns="0" tIns="216000" rIns="0" bIns="216000" anchor="ctr" anchorCtr="0">
            <a:normAutofit/>
          </a:bodyPr>
          <a:lstStyle>
            <a:lvl1pPr marL="0" indent="0" algn="ctr">
              <a:buNone/>
              <a:defRPr sz="3000">
                <a:solidFill>
                  <a:schemeClr val="tx2"/>
                </a:solidFill>
              </a:defRPr>
            </a:lvl1pPr>
          </a:lstStyle>
          <a:p>
            <a:pPr lvl="0"/>
            <a:r>
              <a:rPr lang="en-US" dirty="0"/>
              <a:t>Click to edit Master text styles</a:t>
            </a:r>
          </a:p>
        </p:txBody>
      </p:sp>
      <p:sp>
        <p:nvSpPr>
          <p:cNvPr id="2" name="Slide Number Placeholder 1">
            <a:extLst>
              <a:ext uri="{FF2B5EF4-FFF2-40B4-BE49-F238E27FC236}">
                <a16:creationId xmlns:a16="http://schemas.microsoft.com/office/drawing/2014/main" id="{27C3EAAC-30B5-494E-A381-F7F29255DEA1}"/>
              </a:ext>
            </a:extLst>
          </p:cNvPr>
          <p:cNvSpPr>
            <a:spLocks noGrp="1"/>
          </p:cNvSpPr>
          <p:nvPr>
            <p:ph type="sldNum" sz="quarter" idx="14"/>
          </p:nvPr>
        </p:nvSpPr>
        <p:spPr/>
        <p:txBody>
          <a:bodyPr/>
          <a:lstStyle/>
          <a:p>
            <a:fld id="{3DE91E65-E51F-41BA-892D-5EC6BB212DF9}" type="slidenum">
              <a:rPr lang="nl-BE" smtClean="0"/>
              <a:pPr/>
              <a:t>‹#›</a:t>
            </a:fld>
            <a:endParaRPr lang="nl-BE"/>
          </a:p>
        </p:txBody>
      </p:sp>
    </p:spTree>
    <p:extLst>
      <p:ext uri="{BB962C8B-B14F-4D97-AF65-F5344CB8AC3E}">
        <p14:creationId xmlns:p14="http://schemas.microsoft.com/office/powerpoint/2010/main" val="53264919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Empty">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CFE6145B-E8DB-40BA-9587-1926F1456BBD}"/>
              </a:ext>
            </a:extLst>
          </p:cNvPr>
          <p:cNvSpPr>
            <a:spLocks noGrp="1"/>
          </p:cNvSpPr>
          <p:nvPr>
            <p:ph type="dt" sz="half" idx="10"/>
          </p:nvPr>
        </p:nvSpPr>
        <p:spPr/>
        <p:txBody>
          <a:bodyPr/>
          <a:lstStyle/>
          <a:p>
            <a:fld id="{C077C3F5-2370-4F01-95F2-8FD5312F48A7}" type="datetime3">
              <a:rPr lang="nl-NL" smtClean="0"/>
              <a:t>30/11/23</a:t>
            </a:fld>
            <a:endParaRPr lang="en-BE" dirty="0"/>
          </a:p>
        </p:txBody>
      </p:sp>
      <p:sp>
        <p:nvSpPr>
          <p:cNvPr id="2" name="Slide Number Placeholder 1">
            <a:extLst>
              <a:ext uri="{FF2B5EF4-FFF2-40B4-BE49-F238E27FC236}">
                <a16:creationId xmlns:a16="http://schemas.microsoft.com/office/drawing/2014/main" id="{E61DB0D3-B7BB-49C0-8FE9-713BB71D3548}"/>
              </a:ext>
            </a:extLst>
          </p:cNvPr>
          <p:cNvSpPr>
            <a:spLocks noGrp="1"/>
          </p:cNvSpPr>
          <p:nvPr>
            <p:ph type="sldNum" sz="quarter" idx="11"/>
          </p:nvPr>
        </p:nvSpPr>
        <p:spPr/>
        <p:txBody>
          <a:bodyPr/>
          <a:lstStyle/>
          <a:p>
            <a:fld id="{3DE91E65-E51F-41BA-892D-5EC6BB212DF9}" type="slidenum">
              <a:rPr lang="nl-BE" smtClean="0"/>
              <a:pPr/>
              <a:t>‹#›</a:t>
            </a:fld>
            <a:endParaRPr lang="nl-BE"/>
          </a:p>
        </p:txBody>
      </p:sp>
    </p:spTree>
    <p:extLst>
      <p:ext uri="{BB962C8B-B14F-4D97-AF65-F5344CB8AC3E}">
        <p14:creationId xmlns:p14="http://schemas.microsoft.com/office/powerpoint/2010/main" val="176689669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Quote Medium">
    <p:bg>
      <p:bgPr>
        <a:solidFill>
          <a:schemeClr val="bg2"/>
        </a:solidFill>
        <a:effectLst/>
      </p:bgPr>
    </p:bg>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F7C19E18-DE21-4B90-9F6A-6BBFF7016A3A}"/>
              </a:ext>
            </a:extLst>
          </p:cNvPr>
          <p:cNvSpPr>
            <a:spLocks noGrp="1"/>
          </p:cNvSpPr>
          <p:nvPr>
            <p:ph type="dt" sz="half" idx="10"/>
          </p:nvPr>
        </p:nvSpPr>
        <p:spPr/>
        <p:txBody>
          <a:bodyPr/>
          <a:lstStyle/>
          <a:p>
            <a:fld id="{42488CA4-0293-402D-A887-5A8CFEA6359C}" type="datetime3">
              <a:rPr lang="nl-NL" smtClean="0"/>
              <a:t>30/11/23</a:t>
            </a:fld>
            <a:endParaRPr lang="en-BE" dirty="0"/>
          </a:p>
        </p:txBody>
      </p:sp>
      <p:sp>
        <p:nvSpPr>
          <p:cNvPr id="5" name="Text Placeholder 4">
            <a:extLst>
              <a:ext uri="{FF2B5EF4-FFF2-40B4-BE49-F238E27FC236}">
                <a16:creationId xmlns:a16="http://schemas.microsoft.com/office/drawing/2014/main" id="{C6E58880-E294-4B80-8221-20A331F860D4}"/>
              </a:ext>
            </a:extLst>
          </p:cNvPr>
          <p:cNvSpPr>
            <a:spLocks noGrp="1"/>
          </p:cNvSpPr>
          <p:nvPr>
            <p:ph type="body" sz="quarter" idx="11"/>
          </p:nvPr>
        </p:nvSpPr>
        <p:spPr>
          <a:xfrm>
            <a:off x="6264925" y="0"/>
            <a:ext cx="4913524" cy="6282000"/>
          </a:xfrm>
        </p:spPr>
        <p:txBody>
          <a:bodyPr lIns="0" tIns="216000" rIns="0" bIns="216000" anchor="ctr" anchorCtr="0">
            <a:normAutofit/>
          </a:bodyPr>
          <a:lstStyle>
            <a:lvl1pPr marL="0" indent="0" algn="ctr">
              <a:lnSpc>
                <a:spcPct val="90000"/>
              </a:lnSpc>
              <a:buNone/>
              <a:defRPr sz="3000">
                <a:solidFill>
                  <a:schemeClr val="bg1"/>
                </a:solidFill>
              </a:defRPr>
            </a:lvl1pPr>
          </a:lstStyle>
          <a:p>
            <a:pPr lvl="0"/>
            <a:r>
              <a:rPr lang="en-US" dirty="0"/>
              <a:t>Click to edit Master text styles</a:t>
            </a:r>
          </a:p>
        </p:txBody>
      </p:sp>
      <p:pic>
        <p:nvPicPr>
          <p:cNvPr id="9" name="Graphic 8">
            <a:extLst>
              <a:ext uri="{FF2B5EF4-FFF2-40B4-BE49-F238E27FC236}">
                <a16:creationId xmlns:a16="http://schemas.microsoft.com/office/drawing/2014/main" id="{C3A228F3-CDA0-4719-B03D-308708237FF3}"/>
              </a:ext>
            </a:extLst>
          </p:cNvPr>
          <p:cNvPicPr>
            <a:picLocks noChangeAspect="1"/>
          </p:cNvPicPr>
          <p:nvPr userDrawn="1"/>
        </p:nvPicPr>
        <p:blipFill rotWithShape="1">
          <a:blip r:embed="rId2" cstate="hqprint">
            <a:extLst>
              <a:ext uri="{28A0092B-C50C-407E-A947-70E740481C1C}">
                <a14:useLocalDpi xmlns:a14="http://schemas.microsoft.com/office/drawing/2010/main" val="0"/>
              </a:ext>
              <a:ext uri="{96DAC541-7B7A-43D3-8B79-37D633B846F1}">
                <asvg:svgBlip xmlns:asvg="http://schemas.microsoft.com/office/drawing/2016/SVG/main" xmlns="" r:embed="rId3"/>
              </a:ext>
            </a:extLst>
          </a:blip>
          <a:srcRect l="12216"/>
          <a:stretch/>
        </p:blipFill>
        <p:spPr>
          <a:xfrm>
            <a:off x="0" y="1235543"/>
            <a:ext cx="6007866" cy="4192100"/>
          </a:xfrm>
          <a:prstGeom prst="rect">
            <a:avLst/>
          </a:prstGeom>
        </p:spPr>
      </p:pic>
      <p:sp>
        <p:nvSpPr>
          <p:cNvPr id="2" name="Slide Number Placeholder 1">
            <a:extLst>
              <a:ext uri="{FF2B5EF4-FFF2-40B4-BE49-F238E27FC236}">
                <a16:creationId xmlns:a16="http://schemas.microsoft.com/office/drawing/2014/main" id="{2A7987A2-183B-4B2B-AE32-66B183B50414}"/>
              </a:ext>
            </a:extLst>
          </p:cNvPr>
          <p:cNvSpPr>
            <a:spLocks noGrp="1"/>
          </p:cNvSpPr>
          <p:nvPr>
            <p:ph type="sldNum" sz="quarter" idx="12"/>
          </p:nvPr>
        </p:nvSpPr>
        <p:spPr/>
        <p:txBody>
          <a:bodyPr/>
          <a:lstStyle/>
          <a:p>
            <a:fld id="{3DE91E65-E51F-41BA-892D-5EC6BB212DF9}" type="slidenum">
              <a:rPr lang="nl-BE" smtClean="0"/>
              <a:pPr/>
              <a:t>‹#›</a:t>
            </a:fld>
            <a:endParaRPr lang="nl-BE"/>
          </a:p>
        </p:txBody>
      </p:sp>
    </p:spTree>
    <p:extLst>
      <p:ext uri="{BB962C8B-B14F-4D97-AF65-F5344CB8AC3E}">
        <p14:creationId xmlns:p14="http://schemas.microsoft.com/office/powerpoint/2010/main" val="205822719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Quote Large">
    <p:bg>
      <p:bgPr>
        <a:solidFill>
          <a:schemeClr val="bg2"/>
        </a:solidFill>
        <a:effectLst/>
      </p:bgPr>
    </p:bg>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F7C19E18-DE21-4B90-9F6A-6BBFF7016A3A}"/>
              </a:ext>
            </a:extLst>
          </p:cNvPr>
          <p:cNvSpPr>
            <a:spLocks noGrp="1"/>
          </p:cNvSpPr>
          <p:nvPr>
            <p:ph type="dt" sz="half" idx="10"/>
          </p:nvPr>
        </p:nvSpPr>
        <p:spPr/>
        <p:txBody>
          <a:bodyPr/>
          <a:lstStyle/>
          <a:p>
            <a:fld id="{9359A32A-9C53-4359-88AF-57BDAAF1A46E}" type="datetime3">
              <a:rPr lang="nl-NL" smtClean="0"/>
              <a:t>30/11/23</a:t>
            </a:fld>
            <a:endParaRPr lang="en-BE" dirty="0"/>
          </a:p>
        </p:txBody>
      </p:sp>
      <p:sp>
        <p:nvSpPr>
          <p:cNvPr id="5" name="Text Placeholder 4">
            <a:extLst>
              <a:ext uri="{FF2B5EF4-FFF2-40B4-BE49-F238E27FC236}">
                <a16:creationId xmlns:a16="http://schemas.microsoft.com/office/drawing/2014/main" id="{C6E58880-E294-4B80-8221-20A331F860D4}"/>
              </a:ext>
            </a:extLst>
          </p:cNvPr>
          <p:cNvSpPr>
            <a:spLocks noGrp="1"/>
          </p:cNvSpPr>
          <p:nvPr>
            <p:ph type="body" sz="quarter" idx="11"/>
          </p:nvPr>
        </p:nvSpPr>
        <p:spPr>
          <a:xfrm>
            <a:off x="3980761" y="0"/>
            <a:ext cx="7197688" cy="6282000"/>
          </a:xfrm>
        </p:spPr>
        <p:txBody>
          <a:bodyPr lIns="0" tIns="216000" rIns="0" bIns="216000" anchor="ctr" anchorCtr="0">
            <a:normAutofit/>
          </a:bodyPr>
          <a:lstStyle>
            <a:lvl1pPr marL="0" indent="0" algn="ctr">
              <a:lnSpc>
                <a:spcPct val="90000"/>
              </a:lnSpc>
              <a:buNone/>
              <a:defRPr sz="3000">
                <a:solidFill>
                  <a:schemeClr val="bg1"/>
                </a:solidFill>
              </a:defRPr>
            </a:lvl1pPr>
          </a:lstStyle>
          <a:p>
            <a:pPr lvl="0"/>
            <a:r>
              <a:rPr lang="en-US" dirty="0"/>
              <a:t>Click to edit Master text styles</a:t>
            </a:r>
          </a:p>
        </p:txBody>
      </p:sp>
      <p:pic>
        <p:nvPicPr>
          <p:cNvPr id="9" name="Graphic 8">
            <a:extLst>
              <a:ext uri="{FF2B5EF4-FFF2-40B4-BE49-F238E27FC236}">
                <a16:creationId xmlns:a16="http://schemas.microsoft.com/office/drawing/2014/main" id="{C3A228F3-CDA0-4719-B03D-308708237FF3}"/>
              </a:ext>
            </a:extLst>
          </p:cNvPr>
          <p:cNvPicPr>
            <a:picLocks noChangeAspect="1"/>
          </p:cNvPicPr>
          <p:nvPr userDrawn="1"/>
        </p:nvPicPr>
        <p:blipFill rotWithShape="1">
          <a:blip r:embed="rId2" cstate="hqprint">
            <a:extLst>
              <a:ext uri="{28A0092B-C50C-407E-A947-70E740481C1C}">
                <a14:useLocalDpi xmlns:a14="http://schemas.microsoft.com/office/drawing/2010/main" val="0"/>
              </a:ext>
              <a:ext uri="{96DAC541-7B7A-43D3-8B79-37D633B846F1}">
                <asvg:svgBlip xmlns:asvg="http://schemas.microsoft.com/office/drawing/2016/SVG/main" xmlns="" r:embed="rId3"/>
              </a:ext>
            </a:extLst>
          </a:blip>
          <a:srcRect l="18810"/>
          <a:stretch/>
        </p:blipFill>
        <p:spPr>
          <a:xfrm>
            <a:off x="0" y="2835007"/>
            <a:ext cx="3436520" cy="2592636"/>
          </a:xfrm>
          <a:prstGeom prst="rect">
            <a:avLst/>
          </a:prstGeom>
        </p:spPr>
      </p:pic>
      <p:sp>
        <p:nvSpPr>
          <p:cNvPr id="2" name="Slide Number Placeholder 1">
            <a:extLst>
              <a:ext uri="{FF2B5EF4-FFF2-40B4-BE49-F238E27FC236}">
                <a16:creationId xmlns:a16="http://schemas.microsoft.com/office/drawing/2014/main" id="{983ED90B-A74A-4D35-B783-FD26CAD18CC7}"/>
              </a:ext>
            </a:extLst>
          </p:cNvPr>
          <p:cNvSpPr>
            <a:spLocks noGrp="1"/>
          </p:cNvSpPr>
          <p:nvPr>
            <p:ph type="sldNum" sz="quarter" idx="12"/>
          </p:nvPr>
        </p:nvSpPr>
        <p:spPr/>
        <p:txBody>
          <a:bodyPr/>
          <a:lstStyle/>
          <a:p>
            <a:fld id="{3DE91E65-E51F-41BA-892D-5EC6BB212DF9}" type="slidenum">
              <a:rPr lang="nl-BE" smtClean="0"/>
              <a:pPr/>
              <a:t>‹#›</a:t>
            </a:fld>
            <a:endParaRPr lang="nl-BE"/>
          </a:p>
        </p:txBody>
      </p:sp>
    </p:spTree>
    <p:extLst>
      <p:ext uri="{BB962C8B-B14F-4D97-AF65-F5344CB8AC3E}">
        <p14:creationId xmlns:p14="http://schemas.microsoft.com/office/powerpoint/2010/main" val="28741036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theme" Target="../theme/theme1.xml"/><Relationship Id="rId7" Type="http://schemas.openxmlformats.org/officeDocument/2006/relationships/image" Target="../media/image4.sv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png"/><Relationship Id="rId11" Type="http://schemas.openxmlformats.org/officeDocument/2006/relationships/image" Target="../media/image8.svg"/><Relationship Id="rId5" Type="http://schemas.openxmlformats.org/officeDocument/2006/relationships/image" Target="../media/image2.svg"/><Relationship Id="rId10" Type="http://schemas.openxmlformats.org/officeDocument/2006/relationships/image" Target="../media/image4.png"/><Relationship Id="rId4" Type="http://schemas.openxmlformats.org/officeDocument/2006/relationships/image" Target="../media/image1.png"/><Relationship Id="rId9" Type="http://schemas.openxmlformats.org/officeDocument/2006/relationships/image" Target="../media/image6.svg"/></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4.svg"/><Relationship Id="rId3" Type="http://schemas.openxmlformats.org/officeDocument/2006/relationships/slideLayout" Target="../slideLayouts/slideLayout5.xml"/><Relationship Id="rId7" Type="http://schemas.openxmlformats.org/officeDocument/2006/relationships/image" Target="../media/image2.png"/><Relationship Id="rId12" Type="http://schemas.openxmlformats.org/officeDocument/2006/relationships/image" Target="../media/image8.svg"/><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theme" Target="../theme/theme2.xml"/><Relationship Id="rId11" Type="http://schemas.openxmlformats.org/officeDocument/2006/relationships/image" Target="../media/image4.png"/><Relationship Id="rId5" Type="http://schemas.openxmlformats.org/officeDocument/2006/relationships/slideLayout" Target="../slideLayouts/slideLayout7.xml"/><Relationship Id="rId10" Type="http://schemas.openxmlformats.org/officeDocument/2006/relationships/image" Target="../media/image6.svg"/><Relationship Id="rId4" Type="http://schemas.openxmlformats.org/officeDocument/2006/relationships/slideLayout" Target="../slideLayouts/slideLayout6.xml"/><Relationship Id="rId9" Type="http://schemas.openxmlformats.org/officeDocument/2006/relationships/image" Target="../media/image3.png"/></Relationships>
</file>

<file path=ppt/slideMasters/_rels/slideMaster3.xml.rels><?xml version="1.0" encoding="UTF-8" standalone="yes"?>
<Relationships xmlns="http://schemas.openxmlformats.org/package/2006/relationships"><Relationship Id="rId8" Type="http://schemas.openxmlformats.org/officeDocument/2006/relationships/image" Target="../media/image1.png"/><Relationship Id="rId13" Type="http://schemas.openxmlformats.org/officeDocument/2006/relationships/image" Target="../media/image8.svg"/><Relationship Id="rId3" Type="http://schemas.openxmlformats.org/officeDocument/2006/relationships/slideLayout" Target="../slideLayouts/slideLayout10.xml"/><Relationship Id="rId7" Type="http://schemas.openxmlformats.org/officeDocument/2006/relationships/theme" Target="../theme/theme3.xml"/><Relationship Id="rId12" Type="http://schemas.openxmlformats.org/officeDocument/2006/relationships/image" Target="../media/image7.png"/><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slideLayout" Target="../slideLayouts/slideLayout13.xml"/><Relationship Id="rId11" Type="http://schemas.openxmlformats.org/officeDocument/2006/relationships/image" Target="../media/image4.svg"/><Relationship Id="rId5" Type="http://schemas.openxmlformats.org/officeDocument/2006/relationships/slideLayout" Target="../slideLayouts/slideLayout12.xml"/><Relationship Id="rId15" Type="http://schemas.openxmlformats.org/officeDocument/2006/relationships/image" Target="../media/image6.svg"/><Relationship Id="rId10" Type="http://schemas.openxmlformats.org/officeDocument/2006/relationships/image" Target="../media/image6.png"/><Relationship Id="rId4" Type="http://schemas.openxmlformats.org/officeDocument/2006/relationships/slideLayout" Target="../slideLayouts/slideLayout11.xml"/><Relationship Id="rId9" Type="http://schemas.openxmlformats.org/officeDocument/2006/relationships/image" Target="../media/image2.svg"/><Relationship Id="rId14" Type="http://schemas.openxmlformats.org/officeDocument/2006/relationships/image" Target="../media/image8.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image" Target="../media/image4.svg"/><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image" Target="../media/image6.png"/><Relationship Id="rId17" Type="http://schemas.openxmlformats.org/officeDocument/2006/relationships/image" Target="../media/image6.svg"/><Relationship Id="rId2" Type="http://schemas.openxmlformats.org/officeDocument/2006/relationships/slideLayout" Target="../slideLayouts/slideLayout15.xml"/><Relationship Id="rId16" Type="http://schemas.openxmlformats.org/officeDocument/2006/relationships/image" Target="../media/image8.png"/><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theme" Target="../theme/theme4.xml"/><Relationship Id="rId5" Type="http://schemas.openxmlformats.org/officeDocument/2006/relationships/slideLayout" Target="../slideLayouts/slideLayout18.xml"/><Relationship Id="rId15" Type="http://schemas.openxmlformats.org/officeDocument/2006/relationships/image" Target="../media/image8.svg"/><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image" Target="../media/image7.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pic>
        <p:nvPicPr>
          <p:cNvPr id="12" name="Graphic 11">
            <a:extLst>
              <a:ext uri="{FF2B5EF4-FFF2-40B4-BE49-F238E27FC236}">
                <a16:creationId xmlns:a16="http://schemas.microsoft.com/office/drawing/2014/main" id="{C0FF14BE-45DA-4D8B-BE5F-643BFB8E4C91}"/>
              </a:ext>
            </a:extLst>
          </p:cNvPr>
          <p:cNvPicPr/>
          <p:nvPr userDrawn="1"/>
        </p:nvPicPr>
        <p:blipFill rotWithShape="1">
          <a:blip r:embed="rId4">
            <a:extLst>
              <a:ext uri="{28A0092B-C50C-407E-A947-70E740481C1C}">
                <a14:useLocalDpi xmlns:a14="http://schemas.microsoft.com/office/drawing/2010/main" val="0"/>
              </a:ext>
              <a:ext uri="{96DAC541-7B7A-43D3-8B79-37D633B846F1}">
                <asvg:svgBlip xmlns:asvg="http://schemas.microsoft.com/office/drawing/2016/SVG/main" xmlns="" r:embed="rId5"/>
              </a:ext>
            </a:extLst>
          </a:blip>
          <a:srcRect t="8612"/>
          <a:stretch/>
        </p:blipFill>
        <p:spPr>
          <a:xfrm>
            <a:off x="2107894" y="0"/>
            <a:ext cx="9745416" cy="5455186"/>
          </a:xfrm>
          <a:prstGeom prst="rect">
            <a:avLst/>
          </a:prstGeom>
        </p:spPr>
      </p:pic>
      <p:sp>
        <p:nvSpPr>
          <p:cNvPr id="11" name="Rectangle 10">
            <a:extLst>
              <a:ext uri="{FF2B5EF4-FFF2-40B4-BE49-F238E27FC236}">
                <a16:creationId xmlns:a16="http://schemas.microsoft.com/office/drawing/2014/main" id="{D8126478-358A-47FB-B508-54BE55F81983}"/>
              </a:ext>
            </a:extLst>
          </p:cNvPr>
          <p:cNvSpPr/>
          <p:nvPr userDrawn="1"/>
        </p:nvSpPr>
        <p:spPr>
          <a:xfrm>
            <a:off x="1" y="6282000"/>
            <a:ext cx="12191995" cy="576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2" name="Title Placeholder 1">
            <a:extLst>
              <a:ext uri="{FF2B5EF4-FFF2-40B4-BE49-F238E27FC236}">
                <a16:creationId xmlns:a16="http://schemas.microsoft.com/office/drawing/2014/main" id="{028BB4A2-760A-4CBF-87FD-08BA83CAFF6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BE" dirty="0"/>
          </a:p>
        </p:txBody>
      </p:sp>
      <p:sp>
        <p:nvSpPr>
          <p:cNvPr id="3" name="Text Placeholder 2">
            <a:extLst>
              <a:ext uri="{FF2B5EF4-FFF2-40B4-BE49-F238E27FC236}">
                <a16:creationId xmlns:a16="http://schemas.microsoft.com/office/drawing/2014/main" id="{E1683D42-577B-445C-9169-89CDD8A4734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BE" dirty="0"/>
          </a:p>
        </p:txBody>
      </p:sp>
      <p:sp>
        <p:nvSpPr>
          <p:cNvPr id="4" name="Date Placeholder 3">
            <a:extLst>
              <a:ext uri="{FF2B5EF4-FFF2-40B4-BE49-F238E27FC236}">
                <a16:creationId xmlns:a16="http://schemas.microsoft.com/office/drawing/2014/main" id="{AE9C9797-75C7-49C6-ADAE-C83D6428C799}"/>
              </a:ext>
            </a:extLst>
          </p:cNvPr>
          <p:cNvSpPr>
            <a:spLocks noGrp="1"/>
          </p:cNvSpPr>
          <p:nvPr>
            <p:ph type="dt" sz="half" idx="2"/>
          </p:nvPr>
        </p:nvSpPr>
        <p:spPr>
          <a:xfrm>
            <a:off x="2940165" y="6384875"/>
            <a:ext cx="1351916" cy="365125"/>
          </a:xfrm>
          <a:prstGeom prst="rect">
            <a:avLst/>
          </a:prstGeom>
        </p:spPr>
        <p:txBody>
          <a:bodyPr vert="horz" lIns="91440" tIns="45720" rIns="91440" bIns="45720" rtlCol="0" anchor="ctr"/>
          <a:lstStyle>
            <a:lvl1pPr algn="ctr">
              <a:defRPr sz="1100" b="1">
                <a:solidFill>
                  <a:schemeClr val="tx2"/>
                </a:solidFill>
              </a:defRPr>
            </a:lvl1pPr>
          </a:lstStyle>
          <a:p>
            <a:fld id="{9D3EB141-3C71-4080-99BF-1156DD3B4019}" type="datetime3">
              <a:rPr lang="nl-NL" smtClean="0"/>
              <a:pPr/>
              <a:t>30/11/23</a:t>
            </a:fld>
            <a:endParaRPr lang="en-BE" dirty="0"/>
          </a:p>
        </p:txBody>
      </p:sp>
      <p:sp>
        <p:nvSpPr>
          <p:cNvPr id="6" name="Slide Number">
            <a:extLst>
              <a:ext uri="{FF2B5EF4-FFF2-40B4-BE49-F238E27FC236}">
                <a16:creationId xmlns:a16="http://schemas.microsoft.com/office/drawing/2014/main" id="{EDDA616E-9E19-483D-8226-622E618C4258}"/>
              </a:ext>
            </a:extLst>
          </p:cNvPr>
          <p:cNvSpPr>
            <a:spLocks noGrp="1"/>
          </p:cNvSpPr>
          <p:nvPr>
            <p:ph type="sldNum" sz="quarter" idx="4"/>
          </p:nvPr>
        </p:nvSpPr>
        <p:spPr>
          <a:xfrm>
            <a:off x="11105115" y="365125"/>
            <a:ext cx="499510" cy="365125"/>
          </a:xfrm>
          <a:prstGeom prst="rect">
            <a:avLst/>
          </a:prstGeom>
        </p:spPr>
        <p:txBody>
          <a:bodyPr vert="horz" lIns="36000" tIns="0" rIns="0" bIns="36000" rtlCol="0" anchor="t" anchorCtr="0"/>
          <a:lstStyle>
            <a:lvl1pPr algn="r">
              <a:defRPr sz="1200">
                <a:solidFill>
                  <a:schemeClr val="tx2"/>
                </a:solidFill>
              </a:defRPr>
            </a:lvl1pPr>
          </a:lstStyle>
          <a:p>
            <a:fld id="{BBBBAFD1-E0BC-4C51-8B33-CA3EB22B1087}" type="slidenum">
              <a:rPr lang="nl-BE" smtClean="0"/>
              <a:pPr/>
              <a:t>‹#›</a:t>
            </a:fld>
            <a:endParaRPr lang="nl-BE" dirty="0"/>
          </a:p>
        </p:txBody>
      </p:sp>
      <p:cxnSp>
        <p:nvCxnSpPr>
          <p:cNvPr id="13" name="Straight Connector 12">
            <a:extLst>
              <a:ext uri="{FF2B5EF4-FFF2-40B4-BE49-F238E27FC236}">
                <a16:creationId xmlns:a16="http://schemas.microsoft.com/office/drawing/2014/main" id="{FC68667A-6D5D-4421-99BE-7C7733CA72E3}"/>
              </a:ext>
            </a:extLst>
          </p:cNvPr>
          <p:cNvCxnSpPr>
            <a:cxnSpLocks/>
          </p:cNvCxnSpPr>
          <p:nvPr userDrawn="1"/>
        </p:nvCxnSpPr>
        <p:spPr>
          <a:xfrm flipV="1">
            <a:off x="2940169" y="6390000"/>
            <a:ext cx="0" cy="360000"/>
          </a:xfrm>
          <a:prstGeom prst="line">
            <a:avLst/>
          </a:prstGeom>
          <a:ln w="19050" cap="rnd">
            <a:solidFill>
              <a:schemeClr val="tx2"/>
            </a:solidFill>
          </a:ln>
        </p:spPr>
        <p:style>
          <a:lnRef idx="1">
            <a:schemeClr val="accent1"/>
          </a:lnRef>
          <a:fillRef idx="0">
            <a:schemeClr val="accent1"/>
          </a:fillRef>
          <a:effectRef idx="0">
            <a:schemeClr val="accent1"/>
          </a:effectRef>
          <a:fontRef idx="minor">
            <a:schemeClr val="tx1"/>
          </a:fontRef>
        </p:style>
      </p:cxnSp>
      <p:pic>
        <p:nvPicPr>
          <p:cNvPr id="17" name="Graphic 16">
            <a:extLst>
              <a:ext uri="{FF2B5EF4-FFF2-40B4-BE49-F238E27FC236}">
                <a16:creationId xmlns:a16="http://schemas.microsoft.com/office/drawing/2014/main" id="{BC5FBEED-79A0-4103-9508-2C8733D22C5F}"/>
              </a:ext>
            </a:extLst>
          </p:cNvPr>
          <p:cNvPicPr>
            <a:picLocks noChangeAspect="1"/>
          </p:cNvPicPr>
          <p:nvPr userDrawn="1"/>
        </p:nvPicPr>
        <p:blipFill>
          <a:blip r:embed="rId6" cstate="hqprint">
            <a:extLst>
              <a:ext uri="{28A0092B-C50C-407E-A947-70E740481C1C}">
                <a14:useLocalDpi xmlns:a14="http://schemas.microsoft.com/office/drawing/2010/main" val="0"/>
              </a:ext>
              <a:ext uri="{96DAC541-7B7A-43D3-8B79-37D633B846F1}">
                <asvg:svgBlip xmlns:asvg="http://schemas.microsoft.com/office/drawing/2016/SVG/main" xmlns="" r:embed="rId7"/>
              </a:ext>
            </a:extLst>
          </a:blip>
          <a:stretch>
            <a:fillRect/>
          </a:stretch>
        </p:blipFill>
        <p:spPr>
          <a:xfrm>
            <a:off x="502410" y="6408000"/>
            <a:ext cx="1571090" cy="324000"/>
          </a:xfrm>
          <a:prstGeom prst="rect">
            <a:avLst/>
          </a:prstGeom>
        </p:spPr>
      </p:pic>
      <p:pic>
        <p:nvPicPr>
          <p:cNvPr id="18" name="Graphic 17">
            <a:extLst>
              <a:ext uri="{FF2B5EF4-FFF2-40B4-BE49-F238E27FC236}">
                <a16:creationId xmlns:a16="http://schemas.microsoft.com/office/drawing/2014/main" id="{F1D78BB0-C046-46FE-AA49-5ADD13A7380C}"/>
              </a:ext>
            </a:extLst>
          </p:cNvPr>
          <p:cNvPicPr>
            <a:picLocks noChangeAspect="1"/>
          </p:cNvPicPr>
          <p:nvPr userDrawn="1"/>
        </p:nvPicPr>
        <p:blipFill>
          <a:blip r:embed="rId8" cstate="hqprint">
            <a:extLst>
              <a:ext uri="{28A0092B-C50C-407E-A947-70E740481C1C}">
                <a14:useLocalDpi xmlns:a14="http://schemas.microsoft.com/office/drawing/2010/main" val="0"/>
              </a:ext>
              <a:ext uri="{96DAC541-7B7A-43D3-8B79-37D633B846F1}">
                <asvg:svgBlip xmlns:asvg="http://schemas.microsoft.com/office/drawing/2016/SVG/main" xmlns="" r:embed="rId9"/>
              </a:ext>
            </a:extLst>
          </a:blip>
          <a:stretch>
            <a:fillRect/>
          </a:stretch>
        </p:blipFill>
        <p:spPr>
          <a:xfrm>
            <a:off x="8414621" y="6354000"/>
            <a:ext cx="1226568" cy="432000"/>
          </a:xfrm>
          <a:prstGeom prst="rect">
            <a:avLst/>
          </a:prstGeom>
        </p:spPr>
      </p:pic>
      <p:pic>
        <p:nvPicPr>
          <p:cNvPr id="19" name="Graphic 18">
            <a:extLst>
              <a:ext uri="{FF2B5EF4-FFF2-40B4-BE49-F238E27FC236}">
                <a16:creationId xmlns:a16="http://schemas.microsoft.com/office/drawing/2014/main" id="{9350DF77-53B1-4A2C-8F60-573CE5E0CBF9}"/>
              </a:ext>
            </a:extLst>
          </p:cNvPr>
          <p:cNvPicPr>
            <a:picLocks noChangeAspect="1"/>
          </p:cNvPicPr>
          <p:nvPr userDrawn="1"/>
        </p:nvPicPr>
        <p:blipFill>
          <a:blip r:embed="rId10" cstate="hqprint">
            <a:extLst>
              <a:ext uri="{28A0092B-C50C-407E-A947-70E740481C1C}">
                <a14:useLocalDpi xmlns:a14="http://schemas.microsoft.com/office/drawing/2010/main" val="0"/>
              </a:ext>
              <a:ext uri="{96DAC541-7B7A-43D3-8B79-37D633B846F1}">
                <asvg:svgBlip xmlns:asvg="http://schemas.microsoft.com/office/drawing/2016/SVG/main" xmlns="" r:embed="rId11"/>
              </a:ext>
            </a:extLst>
          </a:blip>
          <a:stretch>
            <a:fillRect/>
          </a:stretch>
        </p:blipFill>
        <p:spPr>
          <a:xfrm>
            <a:off x="10167659" y="6354000"/>
            <a:ext cx="1041679" cy="432000"/>
          </a:xfrm>
          <a:prstGeom prst="rect">
            <a:avLst/>
          </a:prstGeom>
        </p:spPr>
      </p:pic>
    </p:spTree>
    <p:extLst>
      <p:ext uri="{BB962C8B-B14F-4D97-AF65-F5344CB8AC3E}">
        <p14:creationId xmlns:p14="http://schemas.microsoft.com/office/powerpoint/2010/main" val="2460722772"/>
      </p:ext>
    </p:extLst>
  </p:cSld>
  <p:clrMap bg1="lt1" tx1="dk1" bg2="lt2" tx2="dk2" accent1="accent1" accent2="accent2" accent3="accent3" accent4="accent4" accent5="accent5" accent6="accent6" hlink="hlink" folHlink="folHlink"/>
  <p:sldLayoutIdLst>
    <p:sldLayoutId id="2147483697" r:id="rId1"/>
    <p:sldLayoutId id="2147483704" r:id="rId2"/>
  </p:sldLayoutIdLst>
  <p:hf sldNum="0" hdr="0" ftr="0"/>
  <p:txStyles>
    <p:titleStyle>
      <a:lvl1pPr algn="l" defTabSz="914400" rtl="0" eaLnBrk="1" latinLnBrk="0" hangingPunct="1">
        <a:lnSpc>
          <a:spcPct val="75000"/>
        </a:lnSpc>
        <a:spcBef>
          <a:spcPct val="0"/>
        </a:spcBef>
        <a:buNone/>
        <a:defRPr sz="4500" b="1" kern="1200">
          <a:solidFill>
            <a:schemeClr val="tx2"/>
          </a:solidFill>
          <a:latin typeface="+mj-lt"/>
          <a:ea typeface="+mj-ea"/>
          <a:cs typeface="+mj-cs"/>
        </a:defRPr>
      </a:lvl1pPr>
    </p:titleStyle>
    <p:bodyStyle>
      <a:lvl1pPr marL="216000" indent="-216000" algn="l" defTabSz="914400" rtl="0" eaLnBrk="1" latinLnBrk="0" hangingPunct="1">
        <a:lnSpc>
          <a:spcPct val="130000"/>
        </a:lnSpc>
        <a:spcBef>
          <a:spcPts val="0"/>
        </a:spcBef>
        <a:spcAft>
          <a:spcPts val="300"/>
        </a:spcAft>
        <a:buClr>
          <a:schemeClr val="accent1"/>
        </a:buClr>
        <a:buFont typeface="Arial" panose="020B0604020202020204" pitchFamily="34" charset="0"/>
        <a:buChar char="•"/>
        <a:defRPr sz="1600" kern="1200">
          <a:solidFill>
            <a:schemeClr val="tx2"/>
          </a:solidFill>
          <a:latin typeface="+mn-lt"/>
          <a:ea typeface="+mn-ea"/>
          <a:cs typeface="+mn-cs"/>
        </a:defRPr>
      </a:lvl1pPr>
      <a:lvl2pPr marL="468000" indent="-216000" algn="l" defTabSz="914400" rtl="0" eaLnBrk="1" latinLnBrk="0" hangingPunct="1">
        <a:lnSpc>
          <a:spcPct val="130000"/>
        </a:lnSpc>
        <a:spcBef>
          <a:spcPts val="0"/>
        </a:spcBef>
        <a:spcAft>
          <a:spcPts val="300"/>
        </a:spcAft>
        <a:buClr>
          <a:schemeClr val="accent1"/>
        </a:buClr>
        <a:buFont typeface="Arial" panose="020B0604020202020204" pitchFamily="34" charset="0"/>
        <a:buChar char="•"/>
        <a:defRPr sz="1400" kern="1200">
          <a:solidFill>
            <a:schemeClr val="tx2"/>
          </a:solidFill>
          <a:latin typeface="+mn-lt"/>
          <a:ea typeface="+mn-ea"/>
          <a:cs typeface="+mn-cs"/>
        </a:defRPr>
      </a:lvl2pPr>
      <a:lvl3pPr marL="684000" indent="-216000" algn="l" defTabSz="914400" rtl="0" eaLnBrk="1" latinLnBrk="0" hangingPunct="1">
        <a:lnSpc>
          <a:spcPct val="130000"/>
        </a:lnSpc>
        <a:spcBef>
          <a:spcPts val="0"/>
        </a:spcBef>
        <a:spcAft>
          <a:spcPts val="300"/>
        </a:spcAft>
        <a:buClr>
          <a:schemeClr val="accent1"/>
        </a:buClr>
        <a:buFont typeface="Arial" panose="020B0604020202020204" pitchFamily="34" charset="0"/>
        <a:buChar char="•"/>
        <a:defRPr sz="1200" kern="1200">
          <a:solidFill>
            <a:schemeClr val="tx2"/>
          </a:solidFill>
          <a:latin typeface="+mn-lt"/>
          <a:ea typeface="+mn-ea"/>
          <a:cs typeface="+mn-cs"/>
        </a:defRPr>
      </a:lvl3pPr>
      <a:lvl4pPr marL="936000" indent="-216000" algn="l" defTabSz="914400" rtl="0" eaLnBrk="1" latinLnBrk="0" hangingPunct="1">
        <a:lnSpc>
          <a:spcPct val="130000"/>
        </a:lnSpc>
        <a:spcBef>
          <a:spcPts val="0"/>
        </a:spcBef>
        <a:spcAft>
          <a:spcPts val="300"/>
        </a:spcAft>
        <a:buClr>
          <a:schemeClr val="accent1"/>
        </a:buClr>
        <a:buFont typeface="Arial" panose="020B0604020202020204" pitchFamily="34" charset="0"/>
        <a:buChar char="•"/>
        <a:defRPr sz="1000" kern="1200">
          <a:solidFill>
            <a:schemeClr val="tx2"/>
          </a:solidFill>
          <a:latin typeface="+mn-lt"/>
          <a:ea typeface="+mn-ea"/>
          <a:cs typeface="+mn-cs"/>
        </a:defRPr>
      </a:lvl4pPr>
      <a:lvl5pPr marL="1152000" indent="-216000" algn="l" defTabSz="914400" rtl="0" eaLnBrk="1" latinLnBrk="0" hangingPunct="1">
        <a:lnSpc>
          <a:spcPct val="130000"/>
        </a:lnSpc>
        <a:spcBef>
          <a:spcPts val="0"/>
        </a:spcBef>
        <a:buClr>
          <a:schemeClr val="accent1"/>
        </a:buClr>
        <a:buFont typeface="Arial" panose="020B0604020202020204" pitchFamily="34" charset="0"/>
        <a:buChar char="•"/>
        <a:defRPr sz="8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362" userDrawn="1">
          <p15:clr>
            <a:srgbClr val="F26B43"/>
          </p15:clr>
        </p15:guide>
        <p15:guide id="2" pos="1323" userDrawn="1">
          <p15:clr>
            <a:srgbClr val="F26B43"/>
          </p15:clr>
        </p15:guide>
        <p15:guide id="3" pos="7469"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3C727A8-780B-4B0E-88DD-10F1C61FBC0B}"/>
              </a:ext>
            </a:extLst>
          </p:cNvPr>
          <p:cNvSpPr/>
          <p:nvPr userDrawn="1"/>
        </p:nvSpPr>
        <p:spPr>
          <a:xfrm>
            <a:off x="1" y="6282000"/>
            <a:ext cx="12191995" cy="576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cxnSp>
        <p:nvCxnSpPr>
          <p:cNvPr id="14" name="Straight Connector 13">
            <a:extLst>
              <a:ext uri="{FF2B5EF4-FFF2-40B4-BE49-F238E27FC236}">
                <a16:creationId xmlns:a16="http://schemas.microsoft.com/office/drawing/2014/main" id="{A8A5A975-B90A-4BD8-8DA1-0755A8E5F214}"/>
              </a:ext>
            </a:extLst>
          </p:cNvPr>
          <p:cNvCxnSpPr>
            <a:cxnSpLocks/>
          </p:cNvCxnSpPr>
          <p:nvPr userDrawn="1"/>
        </p:nvCxnSpPr>
        <p:spPr>
          <a:xfrm flipV="1">
            <a:off x="2940169" y="6390000"/>
            <a:ext cx="0" cy="360000"/>
          </a:xfrm>
          <a:prstGeom prst="line">
            <a:avLst/>
          </a:prstGeom>
          <a:ln w="19050" cap="rnd">
            <a:solidFill>
              <a:schemeClr val="tx2"/>
            </a:solidFill>
          </a:ln>
        </p:spPr>
        <p:style>
          <a:lnRef idx="1">
            <a:schemeClr val="accent1"/>
          </a:lnRef>
          <a:fillRef idx="0">
            <a:schemeClr val="accent1"/>
          </a:fillRef>
          <a:effectRef idx="0">
            <a:schemeClr val="accent1"/>
          </a:effectRef>
          <a:fontRef idx="minor">
            <a:schemeClr val="tx1"/>
          </a:fontRef>
        </p:style>
      </p:cxnSp>
      <p:sp>
        <p:nvSpPr>
          <p:cNvPr id="2" name="Title Placeholder 1">
            <a:extLst>
              <a:ext uri="{FF2B5EF4-FFF2-40B4-BE49-F238E27FC236}">
                <a16:creationId xmlns:a16="http://schemas.microsoft.com/office/drawing/2014/main" id="{028BB4A2-760A-4CBF-87FD-08BA83CAFF6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endParaRPr lang="en-BE" dirty="0"/>
          </a:p>
        </p:txBody>
      </p:sp>
      <p:sp>
        <p:nvSpPr>
          <p:cNvPr id="3" name="Text Placeholder 2">
            <a:extLst>
              <a:ext uri="{FF2B5EF4-FFF2-40B4-BE49-F238E27FC236}">
                <a16:creationId xmlns:a16="http://schemas.microsoft.com/office/drawing/2014/main" id="{E1683D42-577B-445C-9169-89CDD8A4734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BE" dirty="0"/>
          </a:p>
        </p:txBody>
      </p:sp>
      <p:sp>
        <p:nvSpPr>
          <p:cNvPr id="4" name="Date Placeholder 3">
            <a:extLst>
              <a:ext uri="{FF2B5EF4-FFF2-40B4-BE49-F238E27FC236}">
                <a16:creationId xmlns:a16="http://schemas.microsoft.com/office/drawing/2014/main" id="{AE9C9797-75C7-49C6-ADAE-C83D6428C799}"/>
              </a:ext>
            </a:extLst>
          </p:cNvPr>
          <p:cNvSpPr>
            <a:spLocks noGrp="1"/>
          </p:cNvSpPr>
          <p:nvPr>
            <p:ph type="dt" sz="half" idx="2"/>
          </p:nvPr>
        </p:nvSpPr>
        <p:spPr>
          <a:xfrm>
            <a:off x="2940165" y="6390000"/>
            <a:ext cx="1351916" cy="365125"/>
          </a:xfrm>
          <a:prstGeom prst="rect">
            <a:avLst/>
          </a:prstGeom>
        </p:spPr>
        <p:txBody>
          <a:bodyPr vert="horz" lIns="91440" tIns="45720" rIns="91440" bIns="45720" rtlCol="0" anchor="ctr"/>
          <a:lstStyle>
            <a:lvl1pPr algn="ctr">
              <a:defRPr sz="1100" b="1">
                <a:solidFill>
                  <a:schemeClr val="tx2"/>
                </a:solidFill>
              </a:defRPr>
            </a:lvl1pPr>
          </a:lstStyle>
          <a:p>
            <a:fld id="{B067748A-09B2-4481-82DE-4579695785C7}" type="datetime3">
              <a:rPr lang="nl-NL" smtClean="0"/>
              <a:pPr/>
              <a:t>30/11/23</a:t>
            </a:fld>
            <a:endParaRPr lang="en-BE" dirty="0"/>
          </a:p>
        </p:txBody>
      </p:sp>
      <p:sp>
        <p:nvSpPr>
          <p:cNvPr id="5" name="Slide Number">
            <a:extLst>
              <a:ext uri="{FF2B5EF4-FFF2-40B4-BE49-F238E27FC236}">
                <a16:creationId xmlns:a16="http://schemas.microsoft.com/office/drawing/2014/main" id="{884F849E-86DB-4A99-8902-6865426313DA}"/>
              </a:ext>
            </a:extLst>
          </p:cNvPr>
          <p:cNvSpPr>
            <a:spLocks noGrp="1"/>
          </p:cNvSpPr>
          <p:nvPr>
            <p:ph type="sldNum" sz="quarter" idx="4"/>
          </p:nvPr>
        </p:nvSpPr>
        <p:spPr>
          <a:xfrm>
            <a:off x="11105115" y="365125"/>
            <a:ext cx="499510" cy="365125"/>
          </a:xfrm>
          <a:prstGeom prst="rect">
            <a:avLst/>
          </a:prstGeom>
        </p:spPr>
        <p:txBody>
          <a:bodyPr vert="horz" lIns="36000" tIns="0" rIns="0" bIns="36000" rtlCol="0" anchor="t" anchorCtr="0"/>
          <a:lstStyle>
            <a:lvl1pPr algn="r">
              <a:defRPr sz="1200">
                <a:solidFill>
                  <a:schemeClr val="tx2"/>
                </a:solidFill>
              </a:defRPr>
            </a:lvl1pPr>
          </a:lstStyle>
          <a:p>
            <a:fld id="{3DE91E65-E51F-41BA-892D-5EC6BB212DF9}" type="slidenum">
              <a:rPr lang="nl-BE" smtClean="0"/>
              <a:pPr/>
              <a:t>‹#›</a:t>
            </a:fld>
            <a:endParaRPr lang="nl-BE"/>
          </a:p>
        </p:txBody>
      </p:sp>
      <p:pic>
        <p:nvPicPr>
          <p:cNvPr id="16" name="Graphic 15">
            <a:extLst>
              <a:ext uri="{FF2B5EF4-FFF2-40B4-BE49-F238E27FC236}">
                <a16:creationId xmlns:a16="http://schemas.microsoft.com/office/drawing/2014/main" id="{AC03552F-1D78-44E8-B994-26600BD12630}"/>
              </a:ext>
            </a:extLst>
          </p:cNvPr>
          <p:cNvPicPr>
            <a:picLocks noChangeAspect="1"/>
          </p:cNvPicPr>
          <p:nvPr userDrawn="1"/>
        </p:nvPicPr>
        <p:blipFill>
          <a:blip r:embed="rId7" cstate="hqprint">
            <a:extLst>
              <a:ext uri="{28A0092B-C50C-407E-A947-70E740481C1C}">
                <a14:useLocalDpi xmlns:a14="http://schemas.microsoft.com/office/drawing/2010/main" val="0"/>
              </a:ext>
              <a:ext uri="{96DAC541-7B7A-43D3-8B79-37D633B846F1}">
                <asvg:svgBlip xmlns:asvg="http://schemas.microsoft.com/office/drawing/2016/SVG/main" xmlns="" r:embed="rId8"/>
              </a:ext>
            </a:extLst>
          </a:blip>
          <a:stretch>
            <a:fillRect/>
          </a:stretch>
        </p:blipFill>
        <p:spPr>
          <a:xfrm>
            <a:off x="502410" y="6408000"/>
            <a:ext cx="1571090" cy="324000"/>
          </a:xfrm>
          <a:prstGeom prst="rect">
            <a:avLst/>
          </a:prstGeom>
        </p:spPr>
      </p:pic>
      <p:pic>
        <p:nvPicPr>
          <p:cNvPr id="17" name="Graphic 16">
            <a:extLst>
              <a:ext uri="{FF2B5EF4-FFF2-40B4-BE49-F238E27FC236}">
                <a16:creationId xmlns:a16="http://schemas.microsoft.com/office/drawing/2014/main" id="{42A7E12B-585F-4467-8AFA-4946C9C1B9A0}"/>
              </a:ext>
            </a:extLst>
          </p:cNvPr>
          <p:cNvPicPr>
            <a:picLocks noChangeAspect="1"/>
          </p:cNvPicPr>
          <p:nvPr userDrawn="1"/>
        </p:nvPicPr>
        <p:blipFill>
          <a:blip r:embed="rId9" cstate="hqprint">
            <a:extLst>
              <a:ext uri="{28A0092B-C50C-407E-A947-70E740481C1C}">
                <a14:useLocalDpi xmlns:a14="http://schemas.microsoft.com/office/drawing/2010/main" val="0"/>
              </a:ext>
              <a:ext uri="{96DAC541-7B7A-43D3-8B79-37D633B846F1}">
                <asvg:svgBlip xmlns:asvg="http://schemas.microsoft.com/office/drawing/2016/SVG/main" xmlns="" r:embed="rId10"/>
              </a:ext>
            </a:extLst>
          </a:blip>
          <a:stretch>
            <a:fillRect/>
          </a:stretch>
        </p:blipFill>
        <p:spPr>
          <a:xfrm>
            <a:off x="8414621" y="6354000"/>
            <a:ext cx="1226568" cy="432000"/>
          </a:xfrm>
          <a:prstGeom prst="rect">
            <a:avLst/>
          </a:prstGeom>
        </p:spPr>
      </p:pic>
      <p:pic>
        <p:nvPicPr>
          <p:cNvPr id="18" name="Graphic 17">
            <a:extLst>
              <a:ext uri="{FF2B5EF4-FFF2-40B4-BE49-F238E27FC236}">
                <a16:creationId xmlns:a16="http://schemas.microsoft.com/office/drawing/2014/main" id="{F0948D25-4AD3-4D88-9B45-2678A132A73C}"/>
              </a:ext>
            </a:extLst>
          </p:cNvPr>
          <p:cNvPicPr>
            <a:picLocks noChangeAspect="1"/>
          </p:cNvPicPr>
          <p:nvPr userDrawn="1"/>
        </p:nvPicPr>
        <p:blipFill>
          <a:blip r:embed="rId11" cstate="hqprint">
            <a:extLst>
              <a:ext uri="{28A0092B-C50C-407E-A947-70E740481C1C}">
                <a14:useLocalDpi xmlns:a14="http://schemas.microsoft.com/office/drawing/2010/main" val="0"/>
              </a:ext>
              <a:ext uri="{96DAC541-7B7A-43D3-8B79-37D633B846F1}">
                <asvg:svgBlip xmlns:asvg="http://schemas.microsoft.com/office/drawing/2016/SVG/main" xmlns="" r:embed="rId12"/>
              </a:ext>
            </a:extLst>
          </a:blip>
          <a:stretch>
            <a:fillRect/>
          </a:stretch>
        </p:blipFill>
        <p:spPr>
          <a:xfrm>
            <a:off x="10167659" y="6354000"/>
            <a:ext cx="1041679" cy="432000"/>
          </a:xfrm>
          <a:prstGeom prst="rect">
            <a:avLst/>
          </a:prstGeom>
        </p:spPr>
      </p:pic>
    </p:spTree>
    <p:extLst>
      <p:ext uri="{BB962C8B-B14F-4D97-AF65-F5344CB8AC3E}">
        <p14:creationId xmlns:p14="http://schemas.microsoft.com/office/powerpoint/2010/main" val="1750114133"/>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94" r:id="rId4"/>
    <p:sldLayoutId id="2147483695" r:id="rId5"/>
  </p:sldLayoutIdLst>
  <p:hf sldNum="0" hdr="0" ftr="0"/>
  <p:txStyles>
    <p:titleStyle>
      <a:lvl1pPr algn="l" defTabSz="914400" rtl="0" eaLnBrk="1" latinLnBrk="0" hangingPunct="1">
        <a:lnSpc>
          <a:spcPct val="75000"/>
        </a:lnSpc>
        <a:spcBef>
          <a:spcPct val="0"/>
        </a:spcBef>
        <a:buNone/>
        <a:defRPr sz="4500" b="1" kern="1200">
          <a:solidFill>
            <a:schemeClr val="tx2"/>
          </a:solidFill>
          <a:latin typeface="+mj-lt"/>
          <a:ea typeface="+mj-ea"/>
          <a:cs typeface="+mj-cs"/>
        </a:defRPr>
      </a:lvl1pPr>
    </p:titleStyle>
    <p:bodyStyle>
      <a:lvl1pPr marL="216000" indent="-216000" algn="l" defTabSz="914400" rtl="0" eaLnBrk="1" latinLnBrk="0" hangingPunct="1">
        <a:lnSpc>
          <a:spcPct val="130000"/>
        </a:lnSpc>
        <a:spcBef>
          <a:spcPts val="0"/>
        </a:spcBef>
        <a:spcAft>
          <a:spcPts val="300"/>
        </a:spcAft>
        <a:buClr>
          <a:schemeClr val="accent1"/>
        </a:buClr>
        <a:buFont typeface="Arial" panose="020B0604020202020204" pitchFamily="34" charset="0"/>
        <a:buChar char="•"/>
        <a:defRPr sz="1600" kern="1200">
          <a:solidFill>
            <a:schemeClr val="tx2"/>
          </a:solidFill>
          <a:latin typeface="+mn-lt"/>
          <a:ea typeface="+mn-ea"/>
          <a:cs typeface="+mn-cs"/>
        </a:defRPr>
      </a:lvl1pPr>
      <a:lvl2pPr marL="468000" indent="-216000" algn="l" defTabSz="914400" rtl="0" eaLnBrk="1" latinLnBrk="0" hangingPunct="1">
        <a:lnSpc>
          <a:spcPct val="130000"/>
        </a:lnSpc>
        <a:spcBef>
          <a:spcPts val="0"/>
        </a:spcBef>
        <a:spcAft>
          <a:spcPts val="300"/>
        </a:spcAft>
        <a:buClr>
          <a:schemeClr val="accent1"/>
        </a:buClr>
        <a:buFont typeface="Arial" panose="020B0604020202020204" pitchFamily="34" charset="0"/>
        <a:buChar char="•"/>
        <a:defRPr sz="1400" kern="1200">
          <a:solidFill>
            <a:schemeClr val="tx2"/>
          </a:solidFill>
          <a:latin typeface="+mn-lt"/>
          <a:ea typeface="+mn-ea"/>
          <a:cs typeface="+mn-cs"/>
        </a:defRPr>
      </a:lvl2pPr>
      <a:lvl3pPr marL="684000" indent="-216000" algn="l" defTabSz="914400" rtl="0" eaLnBrk="1" latinLnBrk="0" hangingPunct="1">
        <a:lnSpc>
          <a:spcPct val="130000"/>
        </a:lnSpc>
        <a:spcBef>
          <a:spcPts val="0"/>
        </a:spcBef>
        <a:spcAft>
          <a:spcPts val="300"/>
        </a:spcAft>
        <a:buClr>
          <a:schemeClr val="accent1"/>
        </a:buClr>
        <a:buFont typeface="Arial" panose="020B0604020202020204" pitchFamily="34" charset="0"/>
        <a:buChar char="•"/>
        <a:defRPr sz="1200" kern="1200">
          <a:solidFill>
            <a:schemeClr val="tx2"/>
          </a:solidFill>
          <a:latin typeface="+mn-lt"/>
          <a:ea typeface="+mn-ea"/>
          <a:cs typeface="+mn-cs"/>
        </a:defRPr>
      </a:lvl3pPr>
      <a:lvl4pPr marL="936000" indent="-216000" algn="l" defTabSz="914400" rtl="0" eaLnBrk="1" latinLnBrk="0" hangingPunct="1">
        <a:lnSpc>
          <a:spcPct val="130000"/>
        </a:lnSpc>
        <a:spcBef>
          <a:spcPts val="0"/>
        </a:spcBef>
        <a:spcAft>
          <a:spcPts val="300"/>
        </a:spcAft>
        <a:buClr>
          <a:schemeClr val="accent1"/>
        </a:buClr>
        <a:buFont typeface="Arial" panose="020B0604020202020204" pitchFamily="34" charset="0"/>
        <a:buChar char="•"/>
        <a:defRPr sz="1000" kern="1200">
          <a:solidFill>
            <a:schemeClr val="tx2"/>
          </a:solidFill>
          <a:latin typeface="+mn-lt"/>
          <a:ea typeface="+mn-ea"/>
          <a:cs typeface="+mn-cs"/>
        </a:defRPr>
      </a:lvl4pPr>
      <a:lvl5pPr marL="1152000" indent="-216000" algn="l" defTabSz="914400" rtl="0" eaLnBrk="1" latinLnBrk="0" hangingPunct="1">
        <a:lnSpc>
          <a:spcPct val="130000"/>
        </a:lnSpc>
        <a:spcBef>
          <a:spcPts val="0"/>
        </a:spcBef>
        <a:buClr>
          <a:schemeClr val="accent1"/>
        </a:buClr>
        <a:buFont typeface="Arial" panose="020B0604020202020204" pitchFamily="34" charset="0"/>
        <a:buChar char="•"/>
        <a:defRPr sz="8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pic>
        <p:nvPicPr>
          <p:cNvPr id="12" name="Graphic 11">
            <a:extLst>
              <a:ext uri="{FF2B5EF4-FFF2-40B4-BE49-F238E27FC236}">
                <a16:creationId xmlns:a16="http://schemas.microsoft.com/office/drawing/2014/main" id="{0E1DB13F-728D-4A79-AD75-C0B6CB9F2998}"/>
              </a:ext>
            </a:extLst>
          </p:cNvPr>
          <p:cNvPicPr/>
          <p:nvPr userDrawn="1"/>
        </p:nvPicPr>
        <p:blipFill rotWithShape="1">
          <a:blip r:embed="rId8">
            <a:extLst>
              <a:ext uri="{28A0092B-C50C-407E-A947-70E740481C1C}">
                <a14:useLocalDpi xmlns:a14="http://schemas.microsoft.com/office/drawing/2010/main" val="0"/>
              </a:ext>
              <a:ext uri="{96DAC541-7B7A-43D3-8B79-37D633B846F1}">
                <asvg:svgBlip xmlns:asvg="http://schemas.microsoft.com/office/drawing/2016/SVG/main" xmlns="" r:embed="rId9"/>
              </a:ext>
            </a:extLst>
          </a:blip>
          <a:srcRect t="8612"/>
          <a:stretch/>
        </p:blipFill>
        <p:spPr>
          <a:xfrm>
            <a:off x="2107894" y="0"/>
            <a:ext cx="9745416" cy="5455186"/>
          </a:xfrm>
          <a:prstGeom prst="rect">
            <a:avLst/>
          </a:prstGeom>
        </p:spPr>
      </p:pic>
      <p:sp>
        <p:nvSpPr>
          <p:cNvPr id="11" name="Rectangle 10">
            <a:extLst>
              <a:ext uri="{FF2B5EF4-FFF2-40B4-BE49-F238E27FC236}">
                <a16:creationId xmlns:a16="http://schemas.microsoft.com/office/drawing/2014/main" id="{D8126478-358A-47FB-B508-54BE55F81983}"/>
              </a:ext>
            </a:extLst>
          </p:cNvPr>
          <p:cNvSpPr/>
          <p:nvPr userDrawn="1"/>
        </p:nvSpPr>
        <p:spPr>
          <a:xfrm>
            <a:off x="1" y="6426000"/>
            <a:ext cx="12191995" cy="43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2" name="Title Placeholder 1">
            <a:extLst>
              <a:ext uri="{FF2B5EF4-FFF2-40B4-BE49-F238E27FC236}">
                <a16:creationId xmlns:a16="http://schemas.microsoft.com/office/drawing/2014/main" id="{028BB4A2-760A-4CBF-87FD-08BA83CAFF6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endParaRPr lang="en-BE" dirty="0"/>
          </a:p>
        </p:txBody>
      </p:sp>
      <p:sp>
        <p:nvSpPr>
          <p:cNvPr id="3" name="Text Placeholder 2">
            <a:extLst>
              <a:ext uri="{FF2B5EF4-FFF2-40B4-BE49-F238E27FC236}">
                <a16:creationId xmlns:a16="http://schemas.microsoft.com/office/drawing/2014/main" id="{E1683D42-577B-445C-9169-89CDD8A4734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BE" dirty="0"/>
          </a:p>
        </p:txBody>
      </p:sp>
      <p:sp>
        <p:nvSpPr>
          <p:cNvPr id="4" name="Date Placeholder 3">
            <a:extLst>
              <a:ext uri="{FF2B5EF4-FFF2-40B4-BE49-F238E27FC236}">
                <a16:creationId xmlns:a16="http://schemas.microsoft.com/office/drawing/2014/main" id="{AE9C9797-75C7-49C6-ADAE-C83D6428C799}"/>
              </a:ext>
            </a:extLst>
          </p:cNvPr>
          <p:cNvSpPr>
            <a:spLocks noGrp="1"/>
          </p:cNvSpPr>
          <p:nvPr>
            <p:ph type="dt" sz="half" idx="2"/>
          </p:nvPr>
        </p:nvSpPr>
        <p:spPr>
          <a:xfrm>
            <a:off x="2940165" y="6521156"/>
            <a:ext cx="1351916" cy="288000"/>
          </a:xfrm>
          <a:prstGeom prst="rect">
            <a:avLst/>
          </a:prstGeom>
        </p:spPr>
        <p:txBody>
          <a:bodyPr vert="horz" lIns="91440" tIns="45720" rIns="91440" bIns="45720" rtlCol="0" anchor="ctr"/>
          <a:lstStyle>
            <a:lvl1pPr algn="ctr">
              <a:defRPr sz="1100" b="1">
                <a:solidFill>
                  <a:schemeClr val="tx2"/>
                </a:solidFill>
              </a:defRPr>
            </a:lvl1pPr>
          </a:lstStyle>
          <a:p>
            <a:fld id="{9D3EB141-3C71-4080-99BF-1156DD3B4019}" type="datetime3">
              <a:rPr lang="nl-NL" smtClean="0"/>
              <a:pPr/>
              <a:t>30/11/23</a:t>
            </a:fld>
            <a:endParaRPr lang="en-BE" dirty="0"/>
          </a:p>
        </p:txBody>
      </p:sp>
      <p:sp>
        <p:nvSpPr>
          <p:cNvPr id="6" name="Slide Number">
            <a:extLst>
              <a:ext uri="{FF2B5EF4-FFF2-40B4-BE49-F238E27FC236}">
                <a16:creationId xmlns:a16="http://schemas.microsoft.com/office/drawing/2014/main" id="{EDDA616E-9E19-483D-8226-622E618C4258}"/>
              </a:ext>
            </a:extLst>
          </p:cNvPr>
          <p:cNvSpPr>
            <a:spLocks noGrp="1"/>
          </p:cNvSpPr>
          <p:nvPr>
            <p:ph type="sldNum" sz="quarter" idx="4"/>
          </p:nvPr>
        </p:nvSpPr>
        <p:spPr>
          <a:xfrm>
            <a:off x="11105115" y="365125"/>
            <a:ext cx="499510" cy="365125"/>
          </a:xfrm>
          <a:prstGeom prst="rect">
            <a:avLst/>
          </a:prstGeom>
        </p:spPr>
        <p:txBody>
          <a:bodyPr vert="horz" lIns="36000" tIns="0" rIns="0" bIns="36000" rtlCol="0" anchor="t" anchorCtr="0"/>
          <a:lstStyle>
            <a:lvl1pPr algn="r">
              <a:defRPr sz="1200">
                <a:solidFill>
                  <a:schemeClr val="tx2"/>
                </a:solidFill>
              </a:defRPr>
            </a:lvl1pPr>
          </a:lstStyle>
          <a:p>
            <a:fld id="{BBBBAFD1-E0BC-4C51-8B33-CA3EB22B1087}" type="slidenum">
              <a:rPr lang="nl-BE" smtClean="0"/>
              <a:pPr/>
              <a:t>‹#›</a:t>
            </a:fld>
            <a:endParaRPr lang="nl-BE" dirty="0"/>
          </a:p>
        </p:txBody>
      </p:sp>
      <p:pic>
        <p:nvPicPr>
          <p:cNvPr id="13" name="Graphic 12">
            <a:extLst>
              <a:ext uri="{FF2B5EF4-FFF2-40B4-BE49-F238E27FC236}">
                <a16:creationId xmlns:a16="http://schemas.microsoft.com/office/drawing/2014/main" id="{70B6972D-1694-4312-8F26-4E8EFD7F21D5}"/>
              </a:ext>
            </a:extLst>
          </p:cNvPr>
          <p:cNvPicPr>
            <a:picLocks noChangeAspect="1"/>
          </p:cNvPicPr>
          <p:nvPr userDrawn="1"/>
        </p:nvPicPr>
        <p:blipFill>
          <a:blip r:embed="rId10" cstate="hqprint">
            <a:extLst>
              <a:ext uri="{28A0092B-C50C-407E-A947-70E740481C1C}">
                <a14:useLocalDpi xmlns:a14="http://schemas.microsoft.com/office/drawing/2010/main" val="0"/>
              </a:ext>
              <a:ext uri="{96DAC541-7B7A-43D3-8B79-37D633B846F1}">
                <asvg:svgBlip xmlns:asvg="http://schemas.microsoft.com/office/drawing/2016/SVG/main" xmlns="" r:embed="rId11"/>
              </a:ext>
            </a:extLst>
          </a:blip>
          <a:stretch>
            <a:fillRect/>
          </a:stretch>
        </p:blipFill>
        <p:spPr>
          <a:xfrm>
            <a:off x="982663" y="6543998"/>
            <a:ext cx="1175004" cy="242316"/>
          </a:xfrm>
          <a:prstGeom prst="rect">
            <a:avLst/>
          </a:prstGeom>
        </p:spPr>
      </p:pic>
      <p:pic>
        <p:nvPicPr>
          <p:cNvPr id="17" name="Graphic 16">
            <a:extLst>
              <a:ext uri="{FF2B5EF4-FFF2-40B4-BE49-F238E27FC236}">
                <a16:creationId xmlns:a16="http://schemas.microsoft.com/office/drawing/2014/main" id="{EA04A760-33BF-4810-93AD-A79677E2AAAA}"/>
              </a:ext>
            </a:extLst>
          </p:cNvPr>
          <p:cNvPicPr>
            <a:picLocks noChangeAspect="1"/>
          </p:cNvPicPr>
          <p:nvPr userDrawn="1"/>
        </p:nvPicPr>
        <p:blipFill>
          <a:blip r:embed="rId12" cstate="hqprint">
            <a:extLst>
              <a:ext uri="{28A0092B-C50C-407E-A947-70E740481C1C}">
                <a14:useLocalDpi xmlns:a14="http://schemas.microsoft.com/office/drawing/2010/main" val="0"/>
              </a:ext>
              <a:ext uri="{96DAC541-7B7A-43D3-8B79-37D633B846F1}">
                <asvg:svgBlip xmlns:asvg="http://schemas.microsoft.com/office/drawing/2016/SVG/main" xmlns="" r:embed="rId13"/>
              </a:ext>
            </a:extLst>
          </a:blip>
          <a:stretch>
            <a:fillRect/>
          </a:stretch>
        </p:blipFill>
        <p:spPr>
          <a:xfrm>
            <a:off x="10554304" y="6514661"/>
            <a:ext cx="655034" cy="271653"/>
          </a:xfrm>
          <a:prstGeom prst="rect">
            <a:avLst/>
          </a:prstGeom>
        </p:spPr>
      </p:pic>
      <p:pic>
        <p:nvPicPr>
          <p:cNvPr id="18" name="Graphic 17">
            <a:extLst>
              <a:ext uri="{FF2B5EF4-FFF2-40B4-BE49-F238E27FC236}">
                <a16:creationId xmlns:a16="http://schemas.microsoft.com/office/drawing/2014/main" id="{250DDA62-F34B-4E7C-96A5-D803E4209390}"/>
              </a:ext>
            </a:extLst>
          </p:cNvPr>
          <p:cNvPicPr>
            <a:picLocks noChangeAspect="1"/>
          </p:cNvPicPr>
          <p:nvPr userDrawn="1"/>
        </p:nvPicPr>
        <p:blipFill>
          <a:blip r:embed="rId14" cstate="hqprint">
            <a:extLst>
              <a:ext uri="{28A0092B-C50C-407E-A947-70E740481C1C}">
                <a14:useLocalDpi xmlns:a14="http://schemas.microsoft.com/office/drawing/2010/main" val="0"/>
              </a:ext>
              <a:ext uri="{96DAC541-7B7A-43D3-8B79-37D633B846F1}">
                <asvg:svgBlip xmlns:asvg="http://schemas.microsoft.com/office/drawing/2016/SVG/main" xmlns="" r:embed="rId15"/>
              </a:ext>
            </a:extLst>
          </a:blip>
          <a:stretch>
            <a:fillRect/>
          </a:stretch>
        </p:blipFill>
        <p:spPr>
          <a:xfrm>
            <a:off x="9386695" y="6567621"/>
            <a:ext cx="620935" cy="218694"/>
          </a:xfrm>
          <a:prstGeom prst="rect">
            <a:avLst/>
          </a:prstGeom>
        </p:spPr>
      </p:pic>
      <p:cxnSp>
        <p:nvCxnSpPr>
          <p:cNvPr id="19" name="Straight Connector 18">
            <a:extLst>
              <a:ext uri="{FF2B5EF4-FFF2-40B4-BE49-F238E27FC236}">
                <a16:creationId xmlns:a16="http://schemas.microsoft.com/office/drawing/2014/main" id="{EE95F627-4B18-4834-8CC7-5D3E311EB918}"/>
              </a:ext>
            </a:extLst>
          </p:cNvPr>
          <p:cNvCxnSpPr>
            <a:cxnSpLocks/>
          </p:cNvCxnSpPr>
          <p:nvPr userDrawn="1"/>
        </p:nvCxnSpPr>
        <p:spPr>
          <a:xfrm flipV="1">
            <a:off x="2940169" y="6521156"/>
            <a:ext cx="0" cy="288000"/>
          </a:xfrm>
          <a:prstGeom prst="line">
            <a:avLst/>
          </a:prstGeom>
          <a:ln w="19050" cap="rnd">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99558770"/>
      </p:ext>
    </p:extLst>
  </p:cSld>
  <p:clrMap bg1="lt1" tx1="dk1" bg2="lt2" tx2="dk2" accent1="accent1" accent2="accent2" accent3="accent3" accent4="accent4" accent5="accent5" accent6="accent6" hlink="hlink" folHlink="folHlink"/>
  <p:sldLayoutIdLst>
    <p:sldLayoutId id="2147483653" r:id="rId1"/>
    <p:sldLayoutId id="2147483654" r:id="rId2"/>
    <p:sldLayoutId id="2147483655" r:id="rId3"/>
    <p:sldLayoutId id="2147483657" r:id="rId4"/>
    <p:sldLayoutId id="2147483656" r:id="rId5"/>
    <p:sldLayoutId id="2147483661" r:id="rId6"/>
  </p:sldLayoutIdLst>
  <p:hf sldNum="0" hdr="0" ftr="0"/>
  <p:txStyles>
    <p:titleStyle>
      <a:lvl1pPr algn="l" defTabSz="914400" rtl="0" eaLnBrk="1" latinLnBrk="0" hangingPunct="1">
        <a:lnSpc>
          <a:spcPct val="75000"/>
        </a:lnSpc>
        <a:spcBef>
          <a:spcPct val="0"/>
        </a:spcBef>
        <a:buNone/>
        <a:defRPr sz="4500" b="1" kern="1200">
          <a:solidFill>
            <a:schemeClr val="tx2"/>
          </a:solidFill>
          <a:latin typeface="+mj-lt"/>
          <a:ea typeface="+mj-ea"/>
          <a:cs typeface="+mj-cs"/>
        </a:defRPr>
      </a:lvl1pPr>
    </p:titleStyle>
    <p:bodyStyle>
      <a:lvl1pPr marL="216000" indent="-216000" algn="l" defTabSz="914400" rtl="0" eaLnBrk="1" latinLnBrk="0" hangingPunct="1">
        <a:lnSpc>
          <a:spcPct val="130000"/>
        </a:lnSpc>
        <a:spcBef>
          <a:spcPts val="0"/>
        </a:spcBef>
        <a:spcAft>
          <a:spcPts val="300"/>
        </a:spcAft>
        <a:buClr>
          <a:schemeClr val="accent1"/>
        </a:buClr>
        <a:buFont typeface="Arial" panose="020B0604020202020204" pitchFamily="34" charset="0"/>
        <a:buChar char="•"/>
        <a:defRPr sz="1600" kern="1200">
          <a:solidFill>
            <a:schemeClr val="tx2"/>
          </a:solidFill>
          <a:latin typeface="+mn-lt"/>
          <a:ea typeface="+mn-ea"/>
          <a:cs typeface="+mn-cs"/>
        </a:defRPr>
      </a:lvl1pPr>
      <a:lvl2pPr marL="468000" indent="-216000" algn="l" defTabSz="914400" rtl="0" eaLnBrk="1" latinLnBrk="0" hangingPunct="1">
        <a:lnSpc>
          <a:spcPct val="130000"/>
        </a:lnSpc>
        <a:spcBef>
          <a:spcPts val="0"/>
        </a:spcBef>
        <a:spcAft>
          <a:spcPts val="300"/>
        </a:spcAft>
        <a:buClr>
          <a:schemeClr val="accent1"/>
        </a:buClr>
        <a:buFont typeface="Arial" panose="020B0604020202020204" pitchFamily="34" charset="0"/>
        <a:buChar char="•"/>
        <a:defRPr sz="1400" kern="1200">
          <a:solidFill>
            <a:schemeClr val="tx2"/>
          </a:solidFill>
          <a:latin typeface="+mn-lt"/>
          <a:ea typeface="+mn-ea"/>
          <a:cs typeface="+mn-cs"/>
        </a:defRPr>
      </a:lvl2pPr>
      <a:lvl3pPr marL="684000" indent="-216000" algn="l" defTabSz="914400" rtl="0" eaLnBrk="1" latinLnBrk="0" hangingPunct="1">
        <a:lnSpc>
          <a:spcPct val="130000"/>
        </a:lnSpc>
        <a:spcBef>
          <a:spcPts val="0"/>
        </a:spcBef>
        <a:spcAft>
          <a:spcPts val="300"/>
        </a:spcAft>
        <a:buClr>
          <a:schemeClr val="accent1"/>
        </a:buClr>
        <a:buFont typeface="Arial" panose="020B0604020202020204" pitchFamily="34" charset="0"/>
        <a:buChar char="•"/>
        <a:defRPr sz="1200" kern="1200">
          <a:solidFill>
            <a:schemeClr val="tx2"/>
          </a:solidFill>
          <a:latin typeface="+mn-lt"/>
          <a:ea typeface="+mn-ea"/>
          <a:cs typeface="+mn-cs"/>
        </a:defRPr>
      </a:lvl3pPr>
      <a:lvl4pPr marL="936000" indent="-216000" algn="l" defTabSz="914400" rtl="0" eaLnBrk="1" latinLnBrk="0" hangingPunct="1">
        <a:lnSpc>
          <a:spcPct val="130000"/>
        </a:lnSpc>
        <a:spcBef>
          <a:spcPts val="0"/>
        </a:spcBef>
        <a:spcAft>
          <a:spcPts val="300"/>
        </a:spcAft>
        <a:buClr>
          <a:schemeClr val="accent1"/>
        </a:buClr>
        <a:buFont typeface="Arial" panose="020B0604020202020204" pitchFamily="34" charset="0"/>
        <a:buChar char="•"/>
        <a:defRPr sz="1000" kern="1200">
          <a:solidFill>
            <a:schemeClr val="tx2"/>
          </a:solidFill>
          <a:latin typeface="+mn-lt"/>
          <a:ea typeface="+mn-ea"/>
          <a:cs typeface="+mn-cs"/>
        </a:defRPr>
      </a:lvl4pPr>
      <a:lvl5pPr marL="1152000" indent="-216000" algn="l" defTabSz="914400" rtl="0" eaLnBrk="1" latinLnBrk="0" hangingPunct="1">
        <a:lnSpc>
          <a:spcPct val="130000"/>
        </a:lnSpc>
        <a:spcBef>
          <a:spcPts val="0"/>
        </a:spcBef>
        <a:buClr>
          <a:schemeClr val="accent1"/>
        </a:buClr>
        <a:buFont typeface="Arial" panose="020B0604020202020204" pitchFamily="34" charset="0"/>
        <a:buChar char="•"/>
        <a:defRPr sz="8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362" userDrawn="1">
          <p15:clr>
            <a:srgbClr val="F26B43"/>
          </p15:clr>
        </p15:guide>
        <p15:guide id="2" pos="1323" userDrawn="1">
          <p15:clr>
            <a:srgbClr val="F26B43"/>
          </p15:clr>
        </p15:guide>
        <p15:guide id="3" pos="7469" userDrawn="1">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3C727A8-780B-4B0E-88DD-10F1C61FBC0B}"/>
              </a:ext>
            </a:extLst>
          </p:cNvPr>
          <p:cNvSpPr/>
          <p:nvPr userDrawn="1"/>
        </p:nvSpPr>
        <p:spPr>
          <a:xfrm>
            <a:off x="1" y="6426000"/>
            <a:ext cx="12191995" cy="43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2" name="Title Placeholder 1">
            <a:extLst>
              <a:ext uri="{FF2B5EF4-FFF2-40B4-BE49-F238E27FC236}">
                <a16:creationId xmlns:a16="http://schemas.microsoft.com/office/drawing/2014/main" id="{028BB4A2-760A-4CBF-87FD-08BA83CAFF6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endParaRPr lang="en-BE" dirty="0"/>
          </a:p>
        </p:txBody>
      </p:sp>
      <p:sp>
        <p:nvSpPr>
          <p:cNvPr id="3" name="Text Placeholder 2">
            <a:extLst>
              <a:ext uri="{FF2B5EF4-FFF2-40B4-BE49-F238E27FC236}">
                <a16:creationId xmlns:a16="http://schemas.microsoft.com/office/drawing/2014/main" id="{E1683D42-577B-445C-9169-89CDD8A4734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BE" dirty="0"/>
          </a:p>
        </p:txBody>
      </p:sp>
      <p:sp>
        <p:nvSpPr>
          <p:cNvPr id="4" name="Date Placeholder 3">
            <a:extLst>
              <a:ext uri="{FF2B5EF4-FFF2-40B4-BE49-F238E27FC236}">
                <a16:creationId xmlns:a16="http://schemas.microsoft.com/office/drawing/2014/main" id="{AE9C9797-75C7-49C6-ADAE-C83D6428C799}"/>
              </a:ext>
            </a:extLst>
          </p:cNvPr>
          <p:cNvSpPr>
            <a:spLocks noGrp="1"/>
          </p:cNvSpPr>
          <p:nvPr>
            <p:ph type="dt" sz="half" idx="2"/>
          </p:nvPr>
        </p:nvSpPr>
        <p:spPr>
          <a:xfrm>
            <a:off x="2940165" y="6521156"/>
            <a:ext cx="1351916" cy="288000"/>
          </a:xfrm>
          <a:prstGeom prst="rect">
            <a:avLst/>
          </a:prstGeom>
        </p:spPr>
        <p:txBody>
          <a:bodyPr vert="horz" lIns="91440" tIns="45720" rIns="91440" bIns="45720" rtlCol="0" anchor="ctr"/>
          <a:lstStyle>
            <a:lvl1pPr algn="ctr">
              <a:defRPr sz="1100" b="1">
                <a:solidFill>
                  <a:schemeClr val="tx2"/>
                </a:solidFill>
              </a:defRPr>
            </a:lvl1pPr>
          </a:lstStyle>
          <a:p>
            <a:fld id="{B067748A-09B2-4481-82DE-4579695785C7}" type="datetime3">
              <a:rPr lang="nl-NL" smtClean="0"/>
              <a:pPr/>
              <a:t>30/11/23</a:t>
            </a:fld>
            <a:endParaRPr lang="en-BE" dirty="0"/>
          </a:p>
        </p:txBody>
      </p:sp>
      <p:sp>
        <p:nvSpPr>
          <p:cNvPr id="5" name="Slide Number">
            <a:extLst>
              <a:ext uri="{FF2B5EF4-FFF2-40B4-BE49-F238E27FC236}">
                <a16:creationId xmlns:a16="http://schemas.microsoft.com/office/drawing/2014/main" id="{884F849E-86DB-4A99-8902-6865426313DA}"/>
              </a:ext>
            </a:extLst>
          </p:cNvPr>
          <p:cNvSpPr>
            <a:spLocks noGrp="1"/>
          </p:cNvSpPr>
          <p:nvPr>
            <p:ph type="sldNum" sz="quarter" idx="4"/>
          </p:nvPr>
        </p:nvSpPr>
        <p:spPr>
          <a:xfrm>
            <a:off x="11105115" y="365125"/>
            <a:ext cx="499510" cy="365125"/>
          </a:xfrm>
          <a:prstGeom prst="rect">
            <a:avLst/>
          </a:prstGeom>
        </p:spPr>
        <p:txBody>
          <a:bodyPr vert="horz" lIns="36000" tIns="0" rIns="0" bIns="36000" rtlCol="0" anchor="t" anchorCtr="0"/>
          <a:lstStyle>
            <a:lvl1pPr algn="r">
              <a:defRPr sz="1200">
                <a:solidFill>
                  <a:schemeClr val="tx2"/>
                </a:solidFill>
              </a:defRPr>
            </a:lvl1pPr>
          </a:lstStyle>
          <a:p>
            <a:fld id="{3DE91E65-E51F-41BA-892D-5EC6BB212DF9}" type="slidenum">
              <a:rPr lang="nl-BE" smtClean="0"/>
              <a:pPr/>
              <a:t>‹#›</a:t>
            </a:fld>
            <a:endParaRPr lang="nl-BE"/>
          </a:p>
        </p:txBody>
      </p:sp>
      <p:pic>
        <p:nvPicPr>
          <p:cNvPr id="15" name="Graphic 14">
            <a:extLst>
              <a:ext uri="{FF2B5EF4-FFF2-40B4-BE49-F238E27FC236}">
                <a16:creationId xmlns:a16="http://schemas.microsoft.com/office/drawing/2014/main" id="{826C7EA4-36B2-4A76-A4C5-14D102AB34F7}"/>
              </a:ext>
            </a:extLst>
          </p:cNvPr>
          <p:cNvPicPr>
            <a:picLocks noChangeAspect="1"/>
          </p:cNvPicPr>
          <p:nvPr userDrawn="1"/>
        </p:nvPicPr>
        <p:blipFill>
          <a:blip r:embed="rId12" cstate="hqprint">
            <a:extLst>
              <a:ext uri="{28A0092B-C50C-407E-A947-70E740481C1C}">
                <a14:useLocalDpi xmlns:a14="http://schemas.microsoft.com/office/drawing/2010/main" val="0"/>
              </a:ext>
              <a:ext uri="{96DAC541-7B7A-43D3-8B79-37D633B846F1}">
                <asvg:svgBlip xmlns:asvg="http://schemas.microsoft.com/office/drawing/2016/SVG/main" xmlns="" r:embed="rId13"/>
              </a:ext>
            </a:extLst>
          </a:blip>
          <a:stretch>
            <a:fillRect/>
          </a:stretch>
        </p:blipFill>
        <p:spPr>
          <a:xfrm>
            <a:off x="982663" y="6543998"/>
            <a:ext cx="1175004" cy="242316"/>
          </a:xfrm>
          <a:prstGeom prst="rect">
            <a:avLst/>
          </a:prstGeom>
        </p:spPr>
      </p:pic>
      <p:pic>
        <p:nvPicPr>
          <p:cNvPr id="16" name="Graphic 15">
            <a:extLst>
              <a:ext uri="{FF2B5EF4-FFF2-40B4-BE49-F238E27FC236}">
                <a16:creationId xmlns:a16="http://schemas.microsoft.com/office/drawing/2014/main" id="{92815CD0-D28A-4628-9312-58944205B398}"/>
              </a:ext>
            </a:extLst>
          </p:cNvPr>
          <p:cNvPicPr>
            <a:picLocks noChangeAspect="1"/>
          </p:cNvPicPr>
          <p:nvPr userDrawn="1"/>
        </p:nvPicPr>
        <p:blipFill>
          <a:blip r:embed="rId14" cstate="hqprint">
            <a:extLst>
              <a:ext uri="{28A0092B-C50C-407E-A947-70E740481C1C}">
                <a14:useLocalDpi xmlns:a14="http://schemas.microsoft.com/office/drawing/2010/main" val="0"/>
              </a:ext>
              <a:ext uri="{96DAC541-7B7A-43D3-8B79-37D633B846F1}">
                <asvg:svgBlip xmlns:asvg="http://schemas.microsoft.com/office/drawing/2016/SVG/main" xmlns="" r:embed="rId15"/>
              </a:ext>
            </a:extLst>
          </a:blip>
          <a:stretch>
            <a:fillRect/>
          </a:stretch>
        </p:blipFill>
        <p:spPr>
          <a:xfrm>
            <a:off x="10554304" y="6514661"/>
            <a:ext cx="655034" cy="271653"/>
          </a:xfrm>
          <a:prstGeom prst="rect">
            <a:avLst/>
          </a:prstGeom>
        </p:spPr>
      </p:pic>
      <p:pic>
        <p:nvPicPr>
          <p:cNvPr id="17" name="Graphic 16">
            <a:extLst>
              <a:ext uri="{FF2B5EF4-FFF2-40B4-BE49-F238E27FC236}">
                <a16:creationId xmlns:a16="http://schemas.microsoft.com/office/drawing/2014/main" id="{D0029A0E-EABD-4737-9EDC-0E121F8D1AA0}"/>
              </a:ext>
            </a:extLst>
          </p:cNvPr>
          <p:cNvPicPr>
            <a:picLocks noChangeAspect="1"/>
          </p:cNvPicPr>
          <p:nvPr userDrawn="1"/>
        </p:nvPicPr>
        <p:blipFill>
          <a:blip r:embed="rId16" cstate="hqprint">
            <a:extLst>
              <a:ext uri="{28A0092B-C50C-407E-A947-70E740481C1C}">
                <a14:useLocalDpi xmlns:a14="http://schemas.microsoft.com/office/drawing/2010/main" val="0"/>
              </a:ext>
              <a:ext uri="{96DAC541-7B7A-43D3-8B79-37D633B846F1}">
                <asvg:svgBlip xmlns:asvg="http://schemas.microsoft.com/office/drawing/2016/SVG/main" xmlns="" r:embed="rId17"/>
              </a:ext>
            </a:extLst>
          </a:blip>
          <a:stretch>
            <a:fillRect/>
          </a:stretch>
        </p:blipFill>
        <p:spPr>
          <a:xfrm>
            <a:off x="9386695" y="6567621"/>
            <a:ext cx="620935" cy="218694"/>
          </a:xfrm>
          <a:prstGeom prst="rect">
            <a:avLst/>
          </a:prstGeom>
        </p:spPr>
      </p:pic>
      <p:cxnSp>
        <p:nvCxnSpPr>
          <p:cNvPr id="18" name="Straight Connector 17">
            <a:extLst>
              <a:ext uri="{FF2B5EF4-FFF2-40B4-BE49-F238E27FC236}">
                <a16:creationId xmlns:a16="http://schemas.microsoft.com/office/drawing/2014/main" id="{36DBCA69-6171-4A30-9049-3C895B7D1A41}"/>
              </a:ext>
            </a:extLst>
          </p:cNvPr>
          <p:cNvCxnSpPr>
            <a:cxnSpLocks/>
          </p:cNvCxnSpPr>
          <p:nvPr userDrawn="1"/>
        </p:nvCxnSpPr>
        <p:spPr>
          <a:xfrm flipV="1">
            <a:off x="2940169" y="6521156"/>
            <a:ext cx="0" cy="288000"/>
          </a:xfrm>
          <a:prstGeom prst="line">
            <a:avLst/>
          </a:prstGeom>
          <a:ln w="19050" cap="rnd">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45386337"/>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6" r:id="rId7"/>
    <p:sldLayoutId id="2147483677" r:id="rId8"/>
    <p:sldLayoutId id="2147483658" r:id="rId9"/>
    <p:sldLayoutId id="2147483659" r:id="rId10"/>
  </p:sldLayoutIdLst>
  <p:hf sldNum="0" hdr="0" ftr="0"/>
  <p:txStyles>
    <p:titleStyle>
      <a:lvl1pPr algn="l" defTabSz="914400" rtl="0" eaLnBrk="1" latinLnBrk="0" hangingPunct="1">
        <a:lnSpc>
          <a:spcPct val="75000"/>
        </a:lnSpc>
        <a:spcBef>
          <a:spcPct val="0"/>
        </a:spcBef>
        <a:buNone/>
        <a:defRPr sz="4500" b="1" kern="1200">
          <a:solidFill>
            <a:schemeClr val="tx2"/>
          </a:solidFill>
          <a:latin typeface="+mj-lt"/>
          <a:ea typeface="+mj-ea"/>
          <a:cs typeface="+mj-cs"/>
        </a:defRPr>
      </a:lvl1pPr>
    </p:titleStyle>
    <p:bodyStyle>
      <a:lvl1pPr marL="216000" indent="-216000" algn="l" defTabSz="914400" rtl="0" eaLnBrk="1" latinLnBrk="0" hangingPunct="1">
        <a:lnSpc>
          <a:spcPct val="130000"/>
        </a:lnSpc>
        <a:spcBef>
          <a:spcPts val="0"/>
        </a:spcBef>
        <a:spcAft>
          <a:spcPts val="300"/>
        </a:spcAft>
        <a:buClr>
          <a:schemeClr val="accent1"/>
        </a:buClr>
        <a:buFont typeface="Arial" panose="020B0604020202020204" pitchFamily="34" charset="0"/>
        <a:buChar char="•"/>
        <a:defRPr sz="1600" kern="1200">
          <a:solidFill>
            <a:schemeClr val="tx2"/>
          </a:solidFill>
          <a:latin typeface="+mn-lt"/>
          <a:ea typeface="+mn-ea"/>
          <a:cs typeface="+mn-cs"/>
        </a:defRPr>
      </a:lvl1pPr>
      <a:lvl2pPr marL="468000" indent="-216000" algn="l" defTabSz="914400" rtl="0" eaLnBrk="1" latinLnBrk="0" hangingPunct="1">
        <a:lnSpc>
          <a:spcPct val="130000"/>
        </a:lnSpc>
        <a:spcBef>
          <a:spcPts val="0"/>
        </a:spcBef>
        <a:spcAft>
          <a:spcPts val="300"/>
        </a:spcAft>
        <a:buClr>
          <a:schemeClr val="accent1"/>
        </a:buClr>
        <a:buFont typeface="Arial" panose="020B0604020202020204" pitchFamily="34" charset="0"/>
        <a:buChar char="•"/>
        <a:defRPr sz="1400" kern="1200">
          <a:solidFill>
            <a:schemeClr val="tx2"/>
          </a:solidFill>
          <a:latin typeface="+mn-lt"/>
          <a:ea typeface="+mn-ea"/>
          <a:cs typeface="+mn-cs"/>
        </a:defRPr>
      </a:lvl2pPr>
      <a:lvl3pPr marL="684000" indent="-216000" algn="l" defTabSz="914400" rtl="0" eaLnBrk="1" latinLnBrk="0" hangingPunct="1">
        <a:lnSpc>
          <a:spcPct val="130000"/>
        </a:lnSpc>
        <a:spcBef>
          <a:spcPts val="0"/>
        </a:spcBef>
        <a:spcAft>
          <a:spcPts val="300"/>
        </a:spcAft>
        <a:buClr>
          <a:schemeClr val="accent1"/>
        </a:buClr>
        <a:buFont typeface="Arial" panose="020B0604020202020204" pitchFamily="34" charset="0"/>
        <a:buChar char="•"/>
        <a:defRPr sz="1200" kern="1200">
          <a:solidFill>
            <a:schemeClr val="tx2"/>
          </a:solidFill>
          <a:latin typeface="+mn-lt"/>
          <a:ea typeface="+mn-ea"/>
          <a:cs typeface="+mn-cs"/>
        </a:defRPr>
      </a:lvl3pPr>
      <a:lvl4pPr marL="936000" indent="-216000" algn="l" defTabSz="914400" rtl="0" eaLnBrk="1" latinLnBrk="0" hangingPunct="1">
        <a:lnSpc>
          <a:spcPct val="130000"/>
        </a:lnSpc>
        <a:spcBef>
          <a:spcPts val="0"/>
        </a:spcBef>
        <a:spcAft>
          <a:spcPts val="300"/>
        </a:spcAft>
        <a:buClr>
          <a:schemeClr val="accent1"/>
        </a:buClr>
        <a:buFont typeface="Arial" panose="020B0604020202020204" pitchFamily="34" charset="0"/>
        <a:buChar char="•"/>
        <a:defRPr sz="1000" kern="1200">
          <a:solidFill>
            <a:schemeClr val="tx2"/>
          </a:solidFill>
          <a:latin typeface="+mn-lt"/>
          <a:ea typeface="+mn-ea"/>
          <a:cs typeface="+mn-cs"/>
        </a:defRPr>
      </a:lvl4pPr>
      <a:lvl5pPr marL="1152000" indent="-216000" algn="l" defTabSz="914400" rtl="0" eaLnBrk="1" latinLnBrk="0" hangingPunct="1">
        <a:lnSpc>
          <a:spcPct val="130000"/>
        </a:lnSpc>
        <a:spcBef>
          <a:spcPts val="0"/>
        </a:spcBef>
        <a:buClr>
          <a:schemeClr val="accent1"/>
        </a:buClr>
        <a:buFont typeface="Arial" panose="020B0604020202020204" pitchFamily="34" charset="0"/>
        <a:buChar char="•"/>
        <a:defRPr sz="8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9.xml"/><Relationship Id="rId5" Type="http://schemas.openxmlformats.org/officeDocument/2006/relationships/image" Target="../media/image15.png"/><Relationship Id="rId4" Type="http://schemas.openxmlformats.org/officeDocument/2006/relationships/image" Target="../media/image14.png"/></Relationships>
</file>

<file path=ppt/slides/_rels/slide3.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notesSlide" Target="../notesSlides/notesSlide1.xml"/><Relationship Id="rId1" Type="http://schemas.openxmlformats.org/officeDocument/2006/relationships/slideLayout" Target="../slideLayouts/slideLayout9.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4.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notesSlide" Target="../notesSlides/notesSlide2.xml"/><Relationship Id="rId1" Type="http://schemas.openxmlformats.org/officeDocument/2006/relationships/slideLayout" Target="../slideLayouts/slideLayout9.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9.xml"/><Relationship Id="rId5" Type="http://schemas.openxmlformats.org/officeDocument/2006/relationships/image" Target="../media/image30.png"/><Relationship Id="rId4" Type="http://schemas.openxmlformats.org/officeDocument/2006/relationships/image" Target="../media/image29.png"/></Relationships>
</file>

<file path=ppt/slides/_rels/slide6.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33.png"/><Relationship Id="rId7" Type="http://schemas.openxmlformats.org/officeDocument/2006/relationships/image" Target="../media/image37.png"/><Relationship Id="rId2" Type="http://schemas.openxmlformats.org/officeDocument/2006/relationships/image" Target="../media/image32.png"/><Relationship Id="rId1" Type="http://schemas.openxmlformats.org/officeDocument/2006/relationships/slideLayout" Target="../slideLayouts/slideLayout8.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png"/><Relationship Id="rId1" Type="http://schemas.openxmlformats.org/officeDocument/2006/relationships/slideLayout" Target="../slideLayouts/slideLayout2.xml"/><Relationship Id="rId5" Type="http://schemas.openxmlformats.org/officeDocument/2006/relationships/image" Target="../media/image43.png"/><Relationship Id="rId4" Type="http://schemas.openxmlformats.org/officeDocument/2006/relationships/image" Target="../media/image42.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FE8AC3-6289-4A20-BE50-5974A3963671}"/>
              </a:ext>
            </a:extLst>
          </p:cNvPr>
          <p:cNvSpPr>
            <a:spLocks noGrp="1"/>
          </p:cNvSpPr>
          <p:nvPr>
            <p:ph type="ctrTitle"/>
          </p:nvPr>
        </p:nvSpPr>
        <p:spPr>
          <a:xfrm>
            <a:off x="1260000" y="953254"/>
            <a:ext cx="9144000" cy="1580626"/>
          </a:xfrm>
        </p:spPr>
        <p:txBody>
          <a:bodyPr/>
          <a:lstStyle/>
          <a:p>
            <a:r>
              <a:rPr lang="en-US" dirty="0"/>
              <a:t>Effect of abstinence duration on blastocyst development: </a:t>
            </a:r>
            <a:r>
              <a:rPr lang="en-US" dirty="0" smtClean="0"/>
              <a:t/>
            </a:r>
            <a:br>
              <a:rPr lang="en-US" dirty="0" smtClean="0"/>
            </a:br>
            <a:r>
              <a:rPr lang="en-US" dirty="0" smtClean="0"/>
              <a:t>a </a:t>
            </a:r>
            <a:r>
              <a:rPr lang="en-US" dirty="0"/>
              <a:t>sibling oocyte study</a:t>
            </a:r>
            <a:endParaRPr lang="nl-BE" dirty="0"/>
          </a:p>
        </p:txBody>
      </p:sp>
      <p:sp>
        <p:nvSpPr>
          <p:cNvPr id="3" name="Subtitle 2">
            <a:extLst>
              <a:ext uri="{FF2B5EF4-FFF2-40B4-BE49-F238E27FC236}">
                <a16:creationId xmlns:a16="http://schemas.microsoft.com/office/drawing/2014/main" id="{0F505BCC-40D0-4FBB-BAE7-E92FF73590AB}"/>
              </a:ext>
            </a:extLst>
          </p:cNvPr>
          <p:cNvSpPr>
            <a:spLocks noGrp="1"/>
          </p:cNvSpPr>
          <p:nvPr>
            <p:ph type="subTitle" idx="1"/>
          </p:nvPr>
        </p:nvSpPr>
        <p:spPr/>
        <p:txBody>
          <a:bodyPr/>
          <a:lstStyle/>
          <a:p>
            <a:r>
              <a:rPr lang="nl-BE" dirty="0" smtClean="0"/>
              <a:t>BSRM 2023</a:t>
            </a:r>
            <a:endParaRPr lang="en-BE" dirty="0"/>
          </a:p>
        </p:txBody>
      </p:sp>
      <p:sp>
        <p:nvSpPr>
          <p:cNvPr id="4" name="Date Placeholder 3">
            <a:extLst>
              <a:ext uri="{FF2B5EF4-FFF2-40B4-BE49-F238E27FC236}">
                <a16:creationId xmlns:a16="http://schemas.microsoft.com/office/drawing/2014/main" id="{E05C992B-34C2-42E9-9B53-09E7CEFAD789}"/>
              </a:ext>
            </a:extLst>
          </p:cNvPr>
          <p:cNvSpPr>
            <a:spLocks noGrp="1"/>
          </p:cNvSpPr>
          <p:nvPr>
            <p:ph type="dt" sz="half" idx="10"/>
          </p:nvPr>
        </p:nvSpPr>
        <p:spPr/>
        <p:txBody>
          <a:bodyPr/>
          <a:lstStyle/>
          <a:p>
            <a:fld id="{63049891-2064-4769-9719-A4B490303EF4}" type="datetime3">
              <a:rPr lang="nl-NL" smtClean="0"/>
              <a:t>30/11/23</a:t>
            </a:fld>
            <a:endParaRPr lang="en-BE"/>
          </a:p>
        </p:txBody>
      </p:sp>
      <p:sp>
        <p:nvSpPr>
          <p:cNvPr id="5" name="Text Placeholder 4">
            <a:extLst>
              <a:ext uri="{FF2B5EF4-FFF2-40B4-BE49-F238E27FC236}">
                <a16:creationId xmlns:a16="http://schemas.microsoft.com/office/drawing/2014/main" id="{3C1DE9AB-DF1D-4D0B-A1AA-8FA040391315}"/>
              </a:ext>
            </a:extLst>
          </p:cNvPr>
          <p:cNvSpPr>
            <a:spLocks noGrp="1"/>
          </p:cNvSpPr>
          <p:nvPr>
            <p:ph type="body" sz="quarter" idx="11"/>
          </p:nvPr>
        </p:nvSpPr>
        <p:spPr>
          <a:xfrm>
            <a:off x="1260000" y="4433823"/>
            <a:ext cx="9798644" cy="1800493"/>
          </a:xfrm>
        </p:spPr>
        <p:txBody>
          <a:bodyPr/>
          <a:lstStyle/>
          <a:p>
            <a:r>
              <a:rPr lang="nl-BE" sz="2800" dirty="0" smtClean="0"/>
              <a:t>Mindy Abraham </a:t>
            </a:r>
          </a:p>
          <a:p>
            <a:r>
              <a:rPr lang="nl-BE" dirty="0" smtClean="0"/>
              <a:t>Head </a:t>
            </a:r>
            <a:r>
              <a:rPr lang="nl-BE" dirty="0" err="1" smtClean="0"/>
              <a:t>technician</a:t>
            </a:r>
            <a:r>
              <a:rPr lang="nl-BE" dirty="0" smtClean="0"/>
              <a:t> LMBV</a:t>
            </a:r>
            <a:r>
              <a:rPr lang="nl-BE" dirty="0" smtClean="0"/>
              <a:t>, Brussels IVF</a:t>
            </a:r>
          </a:p>
          <a:p>
            <a:endParaRPr lang="nl-BE" sz="2000" dirty="0"/>
          </a:p>
          <a:p>
            <a:r>
              <a:rPr lang="en-US" sz="1800" i="1" dirty="0" smtClean="0"/>
              <a:t>Ileana </a:t>
            </a:r>
            <a:r>
              <a:rPr lang="en-US" sz="1800" i="1" dirty="0"/>
              <a:t>Mateizel, Juan Van </a:t>
            </a:r>
            <a:r>
              <a:rPr lang="en-US" sz="1800" i="1" dirty="0" smtClean="0"/>
              <a:t>Asbroeck, Céline Schoemans, Matija </a:t>
            </a:r>
            <a:r>
              <a:rPr lang="en-US" sz="1800" i="1" dirty="0"/>
              <a:t>Krunic, Koen Wouters, Herman Tournaye, </a:t>
            </a:r>
            <a:endParaRPr lang="en-US" sz="1800" i="1" dirty="0" smtClean="0"/>
          </a:p>
          <a:p>
            <a:r>
              <a:rPr lang="en-US" sz="1800" i="1" dirty="0" smtClean="0"/>
              <a:t>Veerle </a:t>
            </a:r>
            <a:r>
              <a:rPr lang="en-US" sz="1800" i="1" dirty="0"/>
              <a:t>Vloeberghs, Neelke De Munck</a:t>
            </a:r>
            <a:endParaRPr lang="nl-BE" sz="1800" i="1" dirty="0"/>
          </a:p>
          <a:p>
            <a:endParaRPr lang="nl-BE" dirty="0"/>
          </a:p>
        </p:txBody>
      </p:sp>
    </p:spTree>
    <p:extLst>
      <p:ext uri="{BB962C8B-B14F-4D97-AF65-F5344CB8AC3E}">
        <p14:creationId xmlns:p14="http://schemas.microsoft.com/office/powerpoint/2010/main" val="383817711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13D5C503-5D1A-4634-AA8E-83F6C6154940}" type="datetime3">
              <a:rPr kumimoji="0" lang="nl-NL" sz="1100" b="1" i="0" u="none" strike="noStrike" kern="1200" cap="none" spc="0" normalizeH="0" baseline="0" noProof="0" smtClean="0">
                <a:ln>
                  <a:noFill/>
                </a:ln>
                <a:solidFill>
                  <a:srgbClr val="2F72A6"/>
                </a:solidFill>
                <a:effectLst/>
                <a:uLnTx/>
                <a:uFillTx/>
                <a:latin typeface="Calibri" panose="020F050202020403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30/11/23</a:t>
            </a:fld>
            <a:endParaRPr kumimoji="0" lang="en-BE" sz="1100" b="1" i="0" u="none" strike="noStrike" kern="1200" cap="none" spc="0" normalizeH="0" baseline="0" noProof="0">
              <a:ln>
                <a:noFill/>
              </a:ln>
              <a:solidFill>
                <a:srgbClr val="2F72A6"/>
              </a:solidFill>
              <a:effectLst/>
              <a:uLnTx/>
              <a:uFillTx/>
              <a:latin typeface="Calibri" panose="020F0502020204030204"/>
              <a:ea typeface="+mn-ea"/>
              <a:cs typeface="+mn-cs"/>
            </a:endParaRPr>
          </a:p>
        </p:txBody>
      </p:sp>
      <p:sp>
        <p:nvSpPr>
          <p:cNvPr id="3" name="Title 2"/>
          <p:cNvSpPr>
            <a:spLocks noGrp="1"/>
          </p:cNvSpPr>
          <p:nvPr>
            <p:ph type="ctrTitle"/>
          </p:nvPr>
        </p:nvSpPr>
        <p:spPr/>
        <p:txBody>
          <a:bodyPr/>
          <a:lstStyle/>
          <a:p>
            <a:r>
              <a:rPr lang="nl-BE" dirty="0" err="1" smtClean="0"/>
              <a:t>What</a:t>
            </a:r>
            <a:r>
              <a:rPr lang="nl-BE" dirty="0" smtClean="0"/>
              <a:t> is </a:t>
            </a:r>
            <a:r>
              <a:rPr lang="nl-BE" dirty="0" err="1" smtClean="0"/>
              <a:t>known</a:t>
            </a:r>
            <a:r>
              <a:rPr lang="nl-BE" dirty="0" smtClean="0"/>
              <a:t>?</a:t>
            </a:r>
            <a:endParaRPr lang="nl-BE" dirty="0"/>
          </a:p>
        </p:txBody>
      </p:sp>
      <p:sp>
        <p:nvSpPr>
          <p:cNvPr id="4" name="Subtitle 3"/>
          <p:cNvSpPr>
            <a:spLocks noGrp="1"/>
          </p:cNvSpPr>
          <p:nvPr>
            <p:ph type="subTitle" idx="1"/>
          </p:nvPr>
        </p:nvSpPr>
        <p:spPr/>
        <p:txBody>
          <a:bodyPr/>
          <a:lstStyle/>
          <a:p>
            <a:r>
              <a:rPr lang="nl-BE" dirty="0" err="1" smtClean="0"/>
              <a:t>Abstinence</a:t>
            </a:r>
            <a:r>
              <a:rPr lang="nl-BE" dirty="0" smtClean="0"/>
              <a:t>: 2-7 </a:t>
            </a:r>
            <a:r>
              <a:rPr lang="nl-BE" dirty="0" err="1" smtClean="0"/>
              <a:t>days</a:t>
            </a:r>
            <a:r>
              <a:rPr lang="nl-BE" dirty="0"/>
              <a:t>*</a:t>
            </a:r>
          </a:p>
        </p:txBody>
      </p:sp>
      <p:sp>
        <p:nvSpPr>
          <p:cNvPr id="15" name="TextBox 14"/>
          <p:cNvSpPr txBox="1"/>
          <p:nvPr/>
        </p:nvSpPr>
        <p:spPr>
          <a:xfrm>
            <a:off x="4292081" y="6521156"/>
            <a:ext cx="3057302"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200" b="0" i="0" u="none" strike="noStrike" kern="1200" cap="none" spc="0" normalizeH="0" baseline="0" noProof="0" dirty="0" smtClean="0">
                <a:ln>
                  <a:noFill/>
                </a:ln>
                <a:solidFill>
                  <a:srgbClr val="2F72A6"/>
                </a:solidFill>
                <a:effectLst/>
                <a:uLnTx/>
                <a:uFillTx/>
                <a:latin typeface="Calibri" panose="020F0502020204030204"/>
                <a:ea typeface="+mn-ea"/>
                <a:cs typeface="+mn-cs"/>
              </a:rPr>
              <a:t>*WHO </a:t>
            </a:r>
            <a:r>
              <a:rPr kumimoji="0" lang="nl-BE" sz="1200" b="0" i="0" u="none" strike="noStrike" kern="1200" cap="none" spc="0" normalizeH="0" baseline="0" noProof="0" smtClean="0">
                <a:ln>
                  <a:noFill/>
                </a:ln>
                <a:solidFill>
                  <a:srgbClr val="2F72A6"/>
                </a:solidFill>
                <a:effectLst/>
                <a:uLnTx/>
                <a:uFillTx/>
                <a:latin typeface="Calibri" panose="020F0502020204030204"/>
                <a:ea typeface="+mn-ea"/>
                <a:cs typeface="+mn-cs"/>
              </a:rPr>
              <a:t>6th Edition, </a:t>
            </a:r>
            <a:r>
              <a:rPr kumimoji="0" lang="nl-BE" sz="1200" b="0" i="0" u="none" strike="noStrike" kern="1200" cap="none" spc="0" normalizeH="0" baseline="0" noProof="0" dirty="0" smtClean="0">
                <a:ln>
                  <a:noFill/>
                </a:ln>
                <a:solidFill>
                  <a:srgbClr val="2F72A6"/>
                </a:solidFill>
                <a:effectLst/>
                <a:uLnTx/>
                <a:uFillTx/>
                <a:latin typeface="Calibri" panose="020F0502020204030204"/>
                <a:ea typeface="+mn-ea"/>
                <a:cs typeface="+mn-cs"/>
              </a:rPr>
              <a:t>2021</a:t>
            </a:r>
            <a:endParaRPr kumimoji="0" lang="nl-BE" sz="1200" b="0" i="0" u="none" strike="noStrike" kern="1200" cap="none" spc="0" normalizeH="0" baseline="0" noProof="0" dirty="0">
              <a:ln>
                <a:noFill/>
              </a:ln>
              <a:solidFill>
                <a:srgbClr val="2F72A6"/>
              </a:solidFill>
              <a:effectLst/>
              <a:uLnTx/>
              <a:uFillTx/>
              <a:latin typeface="Calibri" panose="020F0502020204030204"/>
              <a:ea typeface="+mn-ea"/>
              <a:cs typeface="+mn-cs"/>
            </a:endParaRPr>
          </a:p>
        </p:txBody>
      </p:sp>
      <p:grpSp>
        <p:nvGrpSpPr>
          <p:cNvPr id="24" name="Group 23"/>
          <p:cNvGrpSpPr/>
          <p:nvPr/>
        </p:nvGrpSpPr>
        <p:grpSpPr>
          <a:xfrm>
            <a:off x="347428" y="1615635"/>
            <a:ext cx="5190789" cy="4502751"/>
            <a:chOff x="7313914" y="1615635"/>
            <a:chExt cx="4684381" cy="4243744"/>
          </a:xfrm>
        </p:grpSpPr>
        <p:grpSp>
          <p:nvGrpSpPr>
            <p:cNvPr id="5" name="Group 4"/>
            <p:cNvGrpSpPr/>
            <p:nvPr/>
          </p:nvGrpSpPr>
          <p:grpSpPr>
            <a:xfrm>
              <a:off x="7313914" y="1615635"/>
              <a:ext cx="4684381" cy="4243744"/>
              <a:chOff x="7313914" y="1615635"/>
              <a:chExt cx="4684381" cy="4243744"/>
            </a:xfrm>
          </p:grpSpPr>
          <p:pic>
            <p:nvPicPr>
              <p:cNvPr id="10" name="Picture 9"/>
              <p:cNvPicPr>
                <a:picLocks noChangeAspect="1"/>
              </p:cNvPicPr>
              <p:nvPr/>
            </p:nvPicPr>
            <p:blipFill rotWithShape="1">
              <a:blip r:embed="rId2"/>
              <a:srcRect l="65940" t="34622" r="15814" b="28037"/>
              <a:stretch/>
            </p:blipFill>
            <p:spPr>
              <a:xfrm>
                <a:off x="7313914" y="3163259"/>
                <a:ext cx="4684381" cy="2696120"/>
              </a:xfrm>
              <a:prstGeom prst="rect">
                <a:avLst/>
              </a:prstGeom>
            </p:spPr>
          </p:pic>
          <p:pic>
            <p:nvPicPr>
              <p:cNvPr id="11" name="Picture 10"/>
              <p:cNvPicPr>
                <a:picLocks noChangeAspect="1"/>
              </p:cNvPicPr>
              <p:nvPr/>
            </p:nvPicPr>
            <p:blipFill rotWithShape="1">
              <a:blip r:embed="rId3"/>
              <a:srcRect l="65766" t="16186" r="15878" b="58754"/>
              <a:stretch/>
            </p:blipFill>
            <p:spPr>
              <a:xfrm>
                <a:off x="7320204" y="1615635"/>
                <a:ext cx="3616495" cy="1388568"/>
              </a:xfrm>
              <a:prstGeom prst="rect">
                <a:avLst/>
              </a:prstGeom>
            </p:spPr>
          </p:pic>
        </p:grpSp>
        <p:sp>
          <p:nvSpPr>
            <p:cNvPr id="21" name="Rectangle 20"/>
            <p:cNvSpPr/>
            <p:nvPr/>
          </p:nvSpPr>
          <p:spPr>
            <a:xfrm>
              <a:off x="8343900" y="3619500"/>
              <a:ext cx="533400" cy="1524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2" name="Rectangle 21"/>
            <p:cNvSpPr/>
            <p:nvPr/>
          </p:nvSpPr>
          <p:spPr>
            <a:xfrm>
              <a:off x="10171096" y="3619500"/>
              <a:ext cx="1246203" cy="1524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3" name="Rectangle 22"/>
            <p:cNvSpPr/>
            <p:nvPr/>
          </p:nvSpPr>
          <p:spPr>
            <a:xfrm>
              <a:off x="7440596" y="4058644"/>
              <a:ext cx="4421204" cy="348256"/>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grpSp>
      <p:grpSp>
        <p:nvGrpSpPr>
          <p:cNvPr id="26" name="Group 25"/>
          <p:cNvGrpSpPr/>
          <p:nvPr/>
        </p:nvGrpSpPr>
        <p:grpSpPr>
          <a:xfrm>
            <a:off x="5556643" y="1615635"/>
            <a:ext cx="6635357" cy="4492539"/>
            <a:chOff x="115653" y="1625846"/>
            <a:chExt cx="6635357" cy="3616446"/>
          </a:xfrm>
        </p:grpSpPr>
        <p:pic>
          <p:nvPicPr>
            <p:cNvPr id="6" name="Picture 5"/>
            <p:cNvPicPr>
              <a:picLocks noChangeAspect="1"/>
            </p:cNvPicPr>
            <p:nvPr/>
          </p:nvPicPr>
          <p:blipFill rotWithShape="1">
            <a:blip r:embed="rId4"/>
            <a:srcRect l="63016" t="19188" r="12381" b="53438"/>
            <a:stretch/>
          </p:blipFill>
          <p:spPr>
            <a:xfrm>
              <a:off x="115653" y="3165934"/>
              <a:ext cx="6635357" cy="2076358"/>
            </a:xfrm>
            <a:prstGeom prst="rect">
              <a:avLst/>
            </a:prstGeom>
          </p:spPr>
        </p:pic>
        <p:grpSp>
          <p:nvGrpSpPr>
            <p:cNvPr id="9" name="Group 8"/>
            <p:cNvGrpSpPr/>
            <p:nvPr/>
          </p:nvGrpSpPr>
          <p:grpSpPr>
            <a:xfrm>
              <a:off x="601511" y="1625846"/>
              <a:ext cx="4114868" cy="1377950"/>
              <a:chOff x="564023" y="144141"/>
              <a:chExt cx="4149268" cy="1422782"/>
            </a:xfrm>
          </p:grpSpPr>
          <p:pic>
            <p:nvPicPr>
              <p:cNvPr id="7" name="Picture 6"/>
              <p:cNvPicPr>
                <a:picLocks noChangeAspect="1"/>
              </p:cNvPicPr>
              <p:nvPr/>
            </p:nvPicPr>
            <p:blipFill rotWithShape="1">
              <a:blip r:embed="rId5"/>
              <a:srcRect l="66395" t="15986" r="16051" b="62612"/>
              <a:stretch/>
            </p:blipFill>
            <p:spPr>
              <a:xfrm>
                <a:off x="564023" y="144141"/>
                <a:ext cx="4149268" cy="1422782"/>
              </a:xfrm>
              <a:prstGeom prst="rect">
                <a:avLst/>
              </a:prstGeom>
            </p:spPr>
          </p:pic>
          <p:sp>
            <p:nvSpPr>
              <p:cNvPr id="8" name="TextBox 7"/>
              <p:cNvSpPr txBox="1"/>
              <p:nvPr/>
            </p:nvSpPr>
            <p:spPr>
              <a:xfrm>
                <a:off x="3980159" y="172380"/>
                <a:ext cx="623843"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400" b="0" i="0" u="none" strike="noStrike" kern="1200" cap="none" spc="0" normalizeH="0" baseline="0" noProof="0" dirty="0" smtClean="0">
                    <a:ln>
                      <a:noFill/>
                    </a:ln>
                    <a:solidFill>
                      <a:srgbClr val="000000"/>
                    </a:solidFill>
                    <a:effectLst/>
                    <a:uLnTx/>
                    <a:uFillTx/>
                    <a:latin typeface="Calibri" panose="020F0502020204030204"/>
                    <a:ea typeface="+mn-ea"/>
                    <a:cs typeface="+mn-cs"/>
                  </a:rPr>
                  <a:t>2016</a:t>
                </a:r>
                <a:endParaRPr kumimoji="0" lang="nl-BE" sz="14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sp>
          <p:nvSpPr>
            <p:cNvPr id="25" name="Rectangle 24"/>
            <p:cNvSpPr/>
            <p:nvPr/>
          </p:nvSpPr>
          <p:spPr>
            <a:xfrm>
              <a:off x="172149" y="4813300"/>
              <a:ext cx="6431851" cy="1270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5969874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13D5C503-5D1A-4634-AA8E-83F6C6154940}" type="datetime3">
              <a:rPr kumimoji="0" lang="nl-NL" sz="1100" b="1" i="0" u="none" strike="noStrike" kern="1200" cap="none" spc="0" normalizeH="0" baseline="0" noProof="0" smtClean="0">
                <a:ln>
                  <a:noFill/>
                </a:ln>
                <a:solidFill>
                  <a:srgbClr val="2F72A6"/>
                </a:solidFill>
                <a:effectLst/>
                <a:uLnTx/>
                <a:uFillTx/>
                <a:latin typeface="Calibri" panose="020F050202020403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30/11/23</a:t>
            </a:fld>
            <a:endParaRPr kumimoji="0" lang="en-BE" sz="1100" b="1" i="0" u="none" strike="noStrike" kern="1200" cap="none" spc="0" normalizeH="0" baseline="0" noProof="0">
              <a:ln>
                <a:noFill/>
              </a:ln>
              <a:solidFill>
                <a:srgbClr val="2F72A6"/>
              </a:solidFill>
              <a:effectLst/>
              <a:uLnTx/>
              <a:uFillTx/>
              <a:latin typeface="Calibri" panose="020F0502020204030204"/>
              <a:ea typeface="+mn-ea"/>
              <a:cs typeface="+mn-cs"/>
            </a:endParaRPr>
          </a:p>
        </p:txBody>
      </p:sp>
      <p:sp>
        <p:nvSpPr>
          <p:cNvPr id="3" name="Title 2"/>
          <p:cNvSpPr>
            <a:spLocks noGrp="1"/>
          </p:cNvSpPr>
          <p:nvPr>
            <p:ph type="ctrTitle"/>
          </p:nvPr>
        </p:nvSpPr>
        <p:spPr>
          <a:xfrm>
            <a:off x="966217" y="530902"/>
            <a:ext cx="9144000" cy="519373"/>
          </a:xfrm>
        </p:spPr>
        <p:txBody>
          <a:bodyPr/>
          <a:lstStyle/>
          <a:p>
            <a:r>
              <a:rPr lang="nl-BE" dirty="0" err="1" smtClean="0"/>
              <a:t>What</a:t>
            </a:r>
            <a:r>
              <a:rPr lang="nl-BE" dirty="0" smtClean="0"/>
              <a:t> is </a:t>
            </a:r>
            <a:r>
              <a:rPr lang="nl-BE" dirty="0" err="1" smtClean="0"/>
              <a:t>known</a:t>
            </a:r>
            <a:r>
              <a:rPr lang="nl-BE" dirty="0" smtClean="0"/>
              <a:t>?</a:t>
            </a:r>
            <a:endParaRPr lang="nl-BE" dirty="0"/>
          </a:p>
        </p:txBody>
      </p:sp>
      <p:sp>
        <p:nvSpPr>
          <p:cNvPr id="4" name="Subtitle 3"/>
          <p:cNvSpPr>
            <a:spLocks noGrp="1"/>
          </p:cNvSpPr>
          <p:nvPr>
            <p:ph type="subTitle" idx="1"/>
          </p:nvPr>
        </p:nvSpPr>
        <p:spPr/>
        <p:txBody>
          <a:bodyPr/>
          <a:lstStyle/>
          <a:p>
            <a:r>
              <a:rPr lang="nl-BE" dirty="0" err="1" smtClean="0"/>
              <a:t>Sperm</a:t>
            </a:r>
            <a:r>
              <a:rPr lang="nl-BE" dirty="0" smtClean="0"/>
              <a:t> DNA </a:t>
            </a:r>
            <a:r>
              <a:rPr lang="nl-BE" dirty="0" err="1" smtClean="0"/>
              <a:t>fragmentation</a:t>
            </a:r>
            <a:r>
              <a:rPr lang="nl-BE" dirty="0" smtClean="0"/>
              <a:t>: </a:t>
            </a:r>
            <a:r>
              <a:rPr lang="nl-BE" dirty="0" err="1" smtClean="0"/>
              <a:t>causes</a:t>
            </a:r>
            <a:r>
              <a:rPr lang="nl-BE" dirty="0" smtClean="0"/>
              <a:t> &amp; </a:t>
            </a:r>
            <a:r>
              <a:rPr lang="nl-BE" dirty="0" err="1" smtClean="0"/>
              <a:t>detection</a:t>
            </a:r>
            <a:endParaRPr lang="nl-BE" dirty="0"/>
          </a:p>
        </p:txBody>
      </p:sp>
      <p:pic>
        <p:nvPicPr>
          <p:cNvPr id="6" name="Picture 5"/>
          <p:cNvPicPr>
            <a:picLocks noChangeAspect="1"/>
          </p:cNvPicPr>
          <p:nvPr/>
        </p:nvPicPr>
        <p:blipFill>
          <a:blip r:embed="rId3"/>
          <a:stretch>
            <a:fillRect/>
          </a:stretch>
        </p:blipFill>
        <p:spPr>
          <a:xfrm>
            <a:off x="10528347" y="0"/>
            <a:ext cx="1663653" cy="2607414"/>
          </a:xfrm>
          <a:prstGeom prst="rect">
            <a:avLst/>
          </a:prstGeom>
        </p:spPr>
      </p:pic>
      <p:pic>
        <p:nvPicPr>
          <p:cNvPr id="8" name="Picture 7"/>
          <p:cNvPicPr>
            <a:picLocks noChangeAspect="1"/>
          </p:cNvPicPr>
          <p:nvPr/>
        </p:nvPicPr>
        <p:blipFill>
          <a:blip r:embed="rId4"/>
          <a:stretch>
            <a:fillRect/>
          </a:stretch>
        </p:blipFill>
        <p:spPr>
          <a:xfrm>
            <a:off x="167183" y="2226129"/>
            <a:ext cx="5360721" cy="3211285"/>
          </a:xfrm>
          <a:prstGeom prst="rect">
            <a:avLst/>
          </a:prstGeom>
        </p:spPr>
      </p:pic>
      <p:grpSp>
        <p:nvGrpSpPr>
          <p:cNvPr id="18" name="Group 17"/>
          <p:cNvGrpSpPr/>
          <p:nvPr/>
        </p:nvGrpSpPr>
        <p:grpSpPr>
          <a:xfrm>
            <a:off x="4070271" y="1831567"/>
            <a:ext cx="6249011" cy="5071228"/>
            <a:chOff x="3593258" y="1695452"/>
            <a:chExt cx="6249011" cy="5071228"/>
          </a:xfrm>
        </p:grpSpPr>
        <p:pic>
          <p:nvPicPr>
            <p:cNvPr id="9" name="Picture 8"/>
            <p:cNvPicPr>
              <a:picLocks noChangeAspect="1"/>
            </p:cNvPicPr>
            <p:nvPr/>
          </p:nvPicPr>
          <p:blipFill rotWithShape="1">
            <a:blip r:embed="rId5"/>
            <a:srcRect r="50683"/>
            <a:stretch/>
          </p:blipFill>
          <p:spPr>
            <a:xfrm>
              <a:off x="5167070" y="1695452"/>
              <a:ext cx="2330941" cy="2340450"/>
            </a:xfrm>
            <a:prstGeom prst="rect">
              <a:avLst/>
            </a:prstGeom>
          </p:spPr>
        </p:pic>
        <p:pic>
          <p:nvPicPr>
            <p:cNvPr id="10" name="Picture 9"/>
            <p:cNvPicPr>
              <a:picLocks noChangeAspect="1"/>
            </p:cNvPicPr>
            <p:nvPr/>
          </p:nvPicPr>
          <p:blipFill>
            <a:blip r:embed="rId6"/>
            <a:stretch>
              <a:fillRect/>
            </a:stretch>
          </p:blipFill>
          <p:spPr>
            <a:xfrm>
              <a:off x="5167070" y="4169222"/>
              <a:ext cx="2342307" cy="1782692"/>
            </a:xfrm>
            <a:prstGeom prst="rect">
              <a:avLst/>
            </a:prstGeom>
          </p:spPr>
        </p:pic>
        <p:pic>
          <p:nvPicPr>
            <p:cNvPr id="11" name="Picture 10"/>
            <p:cNvPicPr>
              <a:picLocks noChangeAspect="1"/>
            </p:cNvPicPr>
            <p:nvPr/>
          </p:nvPicPr>
          <p:blipFill rotWithShape="1">
            <a:blip r:embed="rId5"/>
            <a:srcRect l="50202" r="184"/>
            <a:stretch/>
          </p:blipFill>
          <p:spPr>
            <a:xfrm>
              <a:off x="7473982" y="1695452"/>
              <a:ext cx="2344994" cy="2340450"/>
            </a:xfrm>
            <a:prstGeom prst="rect">
              <a:avLst/>
            </a:prstGeom>
          </p:spPr>
        </p:pic>
        <p:sp>
          <p:nvSpPr>
            <p:cNvPr id="15" name="TextBox 14"/>
            <p:cNvSpPr txBox="1"/>
            <p:nvPr/>
          </p:nvSpPr>
          <p:spPr>
            <a:xfrm>
              <a:off x="3593258" y="6520459"/>
              <a:ext cx="4898150"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smtClean="0">
                  <a:ln>
                    <a:noFill/>
                  </a:ln>
                  <a:solidFill>
                    <a:srgbClr val="2F72A6"/>
                  </a:solidFill>
                  <a:effectLst/>
                  <a:uLnTx/>
                  <a:uFillTx/>
                  <a:latin typeface="Calibri" panose="020F0502020204030204"/>
                  <a:ea typeface="+mn-ea"/>
                  <a:cs typeface="+mn-cs"/>
                </a:rPr>
                <a:t>*Terminal </a:t>
              </a:r>
              <a:r>
                <a:rPr kumimoji="0" lang="en-US" sz="1000" b="0" i="0" u="none" strike="noStrike" kern="1200" cap="none" spc="0" normalizeH="0" baseline="0" noProof="0" dirty="0" err="1">
                  <a:ln>
                    <a:noFill/>
                  </a:ln>
                  <a:solidFill>
                    <a:srgbClr val="2F72A6"/>
                  </a:solidFill>
                  <a:effectLst/>
                  <a:uLnTx/>
                  <a:uFillTx/>
                  <a:latin typeface="Calibri" panose="020F0502020204030204"/>
                  <a:ea typeface="+mn-ea"/>
                  <a:cs typeface="+mn-cs"/>
                </a:rPr>
                <a:t>Deoxynucleotidyl</a:t>
              </a:r>
              <a:r>
                <a:rPr kumimoji="0" lang="en-US" sz="1000" b="0" i="0" u="none" strike="noStrike" kern="1200" cap="none" spc="0" normalizeH="0" baseline="0" noProof="0" dirty="0">
                  <a:ln>
                    <a:noFill/>
                  </a:ln>
                  <a:solidFill>
                    <a:srgbClr val="2F72A6"/>
                  </a:solidFill>
                  <a:effectLst/>
                  <a:uLnTx/>
                  <a:uFillTx/>
                  <a:latin typeface="Calibri" panose="020F0502020204030204"/>
                  <a:ea typeface="+mn-ea"/>
                  <a:cs typeface="+mn-cs"/>
                </a:rPr>
                <a:t> Transferase-Mediated </a:t>
              </a:r>
              <a:r>
                <a:rPr kumimoji="0" lang="en-US" sz="1000" b="0" i="0" u="none" strike="noStrike" kern="1200" cap="none" spc="0" normalizeH="0" baseline="0" noProof="0" dirty="0" err="1">
                  <a:ln>
                    <a:noFill/>
                  </a:ln>
                  <a:solidFill>
                    <a:srgbClr val="2F72A6"/>
                  </a:solidFill>
                  <a:effectLst/>
                  <a:uLnTx/>
                  <a:uFillTx/>
                  <a:latin typeface="Calibri" panose="020F0502020204030204"/>
                  <a:ea typeface="+mn-ea"/>
                  <a:cs typeface="+mn-cs"/>
                </a:rPr>
                <a:t>dUTP</a:t>
              </a:r>
              <a:r>
                <a:rPr kumimoji="0" lang="en-US" sz="1000" b="0" i="0" u="none" strike="noStrike" kern="1200" cap="none" spc="0" normalizeH="0" baseline="0" noProof="0" dirty="0">
                  <a:ln>
                    <a:noFill/>
                  </a:ln>
                  <a:solidFill>
                    <a:srgbClr val="2F72A6"/>
                  </a:solidFill>
                  <a:effectLst/>
                  <a:uLnTx/>
                  <a:uFillTx/>
                  <a:latin typeface="Calibri" panose="020F0502020204030204"/>
                  <a:ea typeface="+mn-ea"/>
                  <a:cs typeface="+mn-cs"/>
                </a:rPr>
                <a:t> Nick-End Labeling Assay </a:t>
              </a:r>
              <a:endParaRPr kumimoji="0" lang="nl-BE" sz="1000" b="0" i="0" u="none" strike="noStrike" kern="1200" cap="none" spc="0" normalizeH="0" baseline="0" noProof="0" dirty="0">
                <a:ln>
                  <a:noFill/>
                </a:ln>
                <a:solidFill>
                  <a:srgbClr val="2F72A6"/>
                </a:solidFill>
                <a:effectLst/>
                <a:uLnTx/>
                <a:uFillTx/>
                <a:latin typeface="Calibri" panose="020F0502020204030204"/>
                <a:ea typeface="+mn-ea"/>
                <a:cs typeface="+mn-cs"/>
              </a:endParaRPr>
            </a:p>
          </p:txBody>
        </p:sp>
        <p:pic>
          <p:nvPicPr>
            <p:cNvPr id="17" name="Picture 16"/>
            <p:cNvPicPr>
              <a:picLocks noChangeAspect="1"/>
            </p:cNvPicPr>
            <p:nvPr/>
          </p:nvPicPr>
          <p:blipFill rotWithShape="1">
            <a:blip r:embed="rId7"/>
            <a:srcRect r="43224"/>
            <a:stretch/>
          </p:blipFill>
          <p:spPr>
            <a:xfrm>
              <a:off x="7509377" y="4192464"/>
              <a:ext cx="2332892" cy="1759449"/>
            </a:xfrm>
            <a:prstGeom prst="rect">
              <a:avLst/>
            </a:prstGeom>
          </p:spPr>
        </p:pic>
      </p:grpSp>
      <p:sp>
        <p:nvSpPr>
          <p:cNvPr id="5" name="TextBox 4"/>
          <p:cNvSpPr txBox="1"/>
          <p:nvPr/>
        </p:nvSpPr>
        <p:spPr>
          <a:xfrm>
            <a:off x="5549035" y="1578521"/>
            <a:ext cx="2718707" cy="276999"/>
          </a:xfrm>
          <a:prstGeom prst="rect">
            <a:avLst/>
          </a:prstGeom>
          <a:noFill/>
        </p:spPr>
        <p:txBody>
          <a:bodyPr wrap="square" rtlCol="0">
            <a:spAutoFit/>
          </a:bodyPr>
          <a:lstStyle/>
          <a:p>
            <a:pPr lvl="0">
              <a:defRPr/>
            </a:pPr>
            <a:r>
              <a:rPr lang="nl-BE" sz="1200" b="1" dirty="0" smtClean="0">
                <a:solidFill>
                  <a:srgbClr val="2F72A6"/>
                </a:solidFill>
              </a:rPr>
              <a:t>SCD</a:t>
            </a:r>
            <a:r>
              <a:rPr lang="nl-BE" sz="1200" b="1" dirty="0">
                <a:solidFill>
                  <a:srgbClr val="2F72A6"/>
                </a:solidFill>
              </a:rPr>
              <a:t>: Sperm </a:t>
            </a:r>
            <a:r>
              <a:rPr lang="nl-BE" sz="1200" b="1" dirty="0" err="1">
                <a:solidFill>
                  <a:srgbClr val="2F72A6"/>
                </a:solidFill>
              </a:rPr>
              <a:t>Chromatin</a:t>
            </a:r>
            <a:r>
              <a:rPr lang="nl-BE" sz="1200" b="1" dirty="0">
                <a:solidFill>
                  <a:srgbClr val="2F72A6"/>
                </a:solidFill>
              </a:rPr>
              <a:t> </a:t>
            </a:r>
            <a:r>
              <a:rPr lang="nl-BE" sz="1200" b="1" dirty="0" err="1">
                <a:solidFill>
                  <a:srgbClr val="2F72A6"/>
                </a:solidFill>
              </a:rPr>
              <a:t>Dispersion</a:t>
            </a:r>
            <a:endParaRPr lang="nl-BE" sz="1200" b="1" dirty="0">
              <a:solidFill>
                <a:srgbClr val="2F72A6"/>
              </a:solidFill>
            </a:endParaRPr>
          </a:p>
        </p:txBody>
      </p:sp>
      <p:sp>
        <p:nvSpPr>
          <p:cNvPr id="7" name="Rectangle 6"/>
          <p:cNvSpPr/>
          <p:nvPr/>
        </p:nvSpPr>
        <p:spPr>
          <a:xfrm>
            <a:off x="7895447" y="1593598"/>
            <a:ext cx="604653" cy="276999"/>
          </a:xfrm>
          <a:prstGeom prst="rect">
            <a:avLst/>
          </a:prstGeom>
        </p:spPr>
        <p:txBody>
          <a:bodyPr wrap="none">
            <a:spAutoFit/>
          </a:bodyPr>
          <a:lstStyle/>
          <a:p>
            <a:r>
              <a:rPr lang="nl-BE" sz="1200" b="1" dirty="0">
                <a:solidFill>
                  <a:srgbClr val="2F72A6"/>
                </a:solidFill>
              </a:rPr>
              <a:t>TUNEL</a:t>
            </a:r>
            <a:endParaRPr lang="nl-BE" sz="1200" dirty="0"/>
          </a:p>
        </p:txBody>
      </p:sp>
      <p:sp>
        <p:nvSpPr>
          <p:cNvPr id="13" name="Rectangle 12"/>
          <p:cNvSpPr/>
          <p:nvPr/>
        </p:nvSpPr>
        <p:spPr>
          <a:xfrm>
            <a:off x="5567955" y="6088028"/>
            <a:ext cx="998415" cy="276999"/>
          </a:xfrm>
          <a:prstGeom prst="rect">
            <a:avLst/>
          </a:prstGeom>
        </p:spPr>
        <p:txBody>
          <a:bodyPr wrap="none">
            <a:spAutoFit/>
          </a:bodyPr>
          <a:lstStyle/>
          <a:p>
            <a:pPr lvl="0">
              <a:defRPr/>
            </a:pPr>
            <a:r>
              <a:rPr lang="nl-BE" sz="1200" b="1" dirty="0" err="1">
                <a:solidFill>
                  <a:srgbClr val="2F72A6"/>
                </a:solidFill>
              </a:rPr>
              <a:t>Comet</a:t>
            </a:r>
            <a:r>
              <a:rPr lang="nl-BE" sz="1200" b="1" dirty="0">
                <a:solidFill>
                  <a:srgbClr val="2F72A6"/>
                </a:solidFill>
              </a:rPr>
              <a:t> Assay</a:t>
            </a:r>
            <a:endParaRPr lang="nl-BE" sz="1200" b="1" dirty="0">
              <a:solidFill>
                <a:srgbClr val="2F72A6"/>
              </a:solidFill>
            </a:endParaRPr>
          </a:p>
        </p:txBody>
      </p:sp>
      <p:sp>
        <p:nvSpPr>
          <p:cNvPr id="14" name="Rectangle 13"/>
          <p:cNvSpPr/>
          <p:nvPr/>
        </p:nvSpPr>
        <p:spPr>
          <a:xfrm>
            <a:off x="7900847" y="6094757"/>
            <a:ext cx="2723823" cy="276999"/>
          </a:xfrm>
          <a:prstGeom prst="rect">
            <a:avLst/>
          </a:prstGeom>
        </p:spPr>
        <p:txBody>
          <a:bodyPr wrap="none">
            <a:spAutoFit/>
          </a:bodyPr>
          <a:lstStyle/>
          <a:p>
            <a:r>
              <a:rPr lang="nl-BE" sz="1200" b="1" dirty="0">
                <a:solidFill>
                  <a:srgbClr val="2F72A6"/>
                </a:solidFill>
              </a:rPr>
              <a:t>SCSA: Sperm </a:t>
            </a:r>
            <a:r>
              <a:rPr lang="nl-BE" sz="1200" b="1" dirty="0" err="1">
                <a:solidFill>
                  <a:srgbClr val="2F72A6"/>
                </a:solidFill>
              </a:rPr>
              <a:t>Chromatin</a:t>
            </a:r>
            <a:r>
              <a:rPr lang="nl-BE" sz="1200" b="1" dirty="0">
                <a:solidFill>
                  <a:srgbClr val="2F72A6"/>
                </a:solidFill>
              </a:rPr>
              <a:t> </a:t>
            </a:r>
            <a:r>
              <a:rPr lang="nl-BE" sz="1200" b="1" dirty="0" err="1">
                <a:solidFill>
                  <a:srgbClr val="2F72A6"/>
                </a:solidFill>
              </a:rPr>
              <a:t>Structure</a:t>
            </a:r>
            <a:r>
              <a:rPr lang="nl-BE" sz="1200" b="1" dirty="0">
                <a:solidFill>
                  <a:srgbClr val="2F72A6"/>
                </a:solidFill>
              </a:rPr>
              <a:t> Assay</a:t>
            </a:r>
            <a:endParaRPr lang="nl-BE" sz="1200" dirty="0"/>
          </a:p>
        </p:txBody>
      </p:sp>
    </p:spTree>
    <p:extLst>
      <p:ext uri="{BB962C8B-B14F-4D97-AF65-F5344CB8AC3E}">
        <p14:creationId xmlns:p14="http://schemas.microsoft.com/office/powerpoint/2010/main" val="32062801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13" grpId="0"/>
      <p:bldP spid="1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stretch>
            <a:fillRect/>
          </a:stretch>
        </p:blipFill>
        <p:spPr>
          <a:xfrm>
            <a:off x="6190875" y="2523203"/>
            <a:ext cx="5958589" cy="3868170"/>
          </a:xfrm>
          <a:prstGeom prst="rect">
            <a:avLst/>
          </a:prstGeom>
        </p:spPr>
      </p:pic>
      <p:sp>
        <p:nvSpPr>
          <p:cNvPr id="2" name="Date Placeholder 1"/>
          <p:cNvSpPr>
            <a:spLocks noGrp="1"/>
          </p:cNvSpPr>
          <p:nvPr>
            <p:ph type="dt" sz="half" idx="10"/>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13D5C503-5D1A-4634-AA8E-83F6C6154940}" type="datetime3">
              <a:rPr kumimoji="0" lang="nl-NL" sz="1100" b="1" i="0" u="none" strike="noStrike" kern="1200" cap="none" spc="0" normalizeH="0" baseline="0" noProof="0" smtClean="0">
                <a:ln>
                  <a:noFill/>
                </a:ln>
                <a:solidFill>
                  <a:srgbClr val="2F72A6"/>
                </a:solidFill>
                <a:effectLst/>
                <a:uLnTx/>
                <a:uFillTx/>
                <a:latin typeface="Calibri" panose="020F050202020403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30/11/23</a:t>
            </a:fld>
            <a:endParaRPr kumimoji="0" lang="en-BE" sz="1100" b="1" i="0" u="none" strike="noStrike" kern="1200" cap="none" spc="0" normalizeH="0" baseline="0" noProof="0">
              <a:ln>
                <a:noFill/>
              </a:ln>
              <a:solidFill>
                <a:srgbClr val="2F72A6"/>
              </a:solidFill>
              <a:effectLst/>
              <a:uLnTx/>
              <a:uFillTx/>
              <a:latin typeface="Calibri" panose="020F0502020204030204"/>
              <a:ea typeface="+mn-ea"/>
              <a:cs typeface="+mn-cs"/>
            </a:endParaRPr>
          </a:p>
        </p:txBody>
      </p:sp>
      <p:sp>
        <p:nvSpPr>
          <p:cNvPr id="3" name="Title 2"/>
          <p:cNvSpPr>
            <a:spLocks noGrp="1"/>
          </p:cNvSpPr>
          <p:nvPr>
            <p:ph type="ctrTitle"/>
          </p:nvPr>
        </p:nvSpPr>
        <p:spPr>
          <a:xfrm>
            <a:off x="966217" y="530902"/>
            <a:ext cx="9144000" cy="519373"/>
          </a:xfrm>
        </p:spPr>
        <p:txBody>
          <a:bodyPr/>
          <a:lstStyle/>
          <a:p>
            <a:r>
              <a:rPr lang="nl-BE" dirty="0" err="1" smtClean="0"/>
              <a:t>What</a:t>
            </a:r>
            <a:r>
              <a:rPr lang="nl-BE" dirty="0" smtClean="0"/>
              <a:t> is </a:t>
            </a:r>
            <a:r>
              <a:rPr lang="nl-BE" dirty="0" err="1" smtClean="0"/>
              <a:t>known</a:t>
            </a:r>
            <a:r>
              <a:rPr lang="nl-BE" dirty="0" smtClean="0"/>
              <a:t>?</a:t>
            </a:r>
            <a:endParaRPr lang="nl-BE" dirty="0"/>
          </a:p>
        </p:txBody>
      </p:sp>
      <p:sp>
        <p:nvSpPr>
          <p:cNvPr id="4" name="Subtitle 3"/>
          <p:cNvSpPr>
            <a:spLocks noGrp="1"/>
          </p:cNvSpPr>
          <p:nvPr>
            <p:ph type="subTitle" idx="1"/>
          </p:nvPr>
        </p:nvSpPr>
        <p:spPr/>
        <p:txBody>
          <a:bodyPr/>
          <a:lstStyle/>
          <a:p>
            <a:r>
              <a:rPr lang="nl-BE" dirty="0" err="1" smtClean="0"/>
              <a:t>Abstinence-Embryology</a:t>
            </a:r>
            <a:endParaRPr lang="nl-BE" dirty="0"/>
          </a:p>
        </p:txBody>
      </p:sp>
      <p:grpSp>
        <p:nvGrpSpPr>
          <p:cNvPr id="13" name="Group 12"/>
          <p:cNvGrpSpPr/>
          <p:nvPr/>
        </p:nvGrpSpPr>
        <p:grpSpPr>
          <a:xfrm>
            <a:off x="815319" y="1658117"/>
            <a:ext cx="5151566" cy="4608417"/>
            <a:chOff x="815319" y="1658117"/>
            <a:chExt cx="5151566" cy="4608417"/>
          </a:xfrm>
        </p:grpSpPr>
        <p:pic>
          <p:nvPicPr>
            <p:cNvPr id="6" name="Picture 5"/>
            <p:cNvPicPr>
              <a:picLocks noChangeAspect="1"/>
            </p:cNvPicPr>
            <p:nvPr/>
          </p:nvPicPr>
          <p:blipFill>
            <a:blip r:embed="rId4"/>
            <a:stretch>
              <a:fillRect/>
            </a:stretch>
          </p:blipFill>
          <p:spPr>
            <a:xfrm>
              <a:off x="815319" y="1658117"/>
              <a:ext cx="3681740" cy="1322099"/>
            </a:xfrm>
            <a:prstGeom prst="rect">
              <a:avLst/>
            </a:prstGeom>
          </p:spPr>
        </p:pic>
        <p:pic>
          <p:nvPicPr>
            <p:cNvPr id="7" name="Picture 6"/>
            <p:cNvPicPr>
              <a:picLocks noChangeAspect="1"/>
            </p:cNvPicPr>
            <p:nvPr/>
          </p:nvPicPr>
          <p:blipFill>
            <a:blip r:embed="rId5"/>
            <a:stretch>
              <a:fillRect/>
            </a:stretch>
          </p:blipFill>
          <p:spPr>
            <a:xfrm>
              <a:off x="815319" y="5611157"/>
              <a:ext cx="5151566" cy="655377"/>
            </a:xfrm>
            <a:prstGeom prst="rect">
              <a:avLst/>
            </a:prstGeom>
          </p:spPr>
        </p:pic>
        <p:pic>
          <p:nvPicPr>
            <p:cNvPr id="8" name="Picture 7"/>
            <p:cNvPicPr>
              <a:picLocks noChangeAspect="1"/>
            </p:cNvPicPr>
            <p:nvPr/>
          </p:nvPicPr>
          <p:blipFill>
            <a:blip r:embed="rId6"/>
            <a:stretch>
              <a:fillRect/>
            </a:stretch>
          </p:blipFill>
          <p:spPr>
            <a:xfrm>
              <a:off x="815319" y="3057968"/>
              <a:ext cx="5151566" cy="2406572"/>
            </a:xfrm>
            <a:prstGeom prst="rect">
              <a:avLst/>
            </a:prstGeom>
          </p:spPr>
        </p:pic>
      </p:grpSp>
      <p:pic>
        <p:nvPicPr>
          <p:cNvPr id="9" name="Picture 8"/>
          <p:cNvPicPr>
            <a:picLocks noChangeAspect="1"/>
          </p:cNvPicPr>
          <p:nvPr/>
        </p:nvPicPr>
        <p:blipFill>
          <a:blip r:embed="rId7"/>
          <a:stretch>
            <a:fillRect/>
          </a:stretch>
        </p:blipFill>
        <p:spPr>
          <a:xfrm>
            <a:off x="8213416" y="55061"/>
            <a:ext cx="3549023" cy="2211601"/>
          </a:xfrm>
          <a:prstGeom prst="rect">
            <a:avLst/>
          </a:prstGeom>
        </p:spPr>
      </p:pic>
      <p:pic>
        <p:nvPicPr>
          <p:cNvPr id="10" name="Picture 9"/>
          <p:cNvPicPr>
            <a:picLocks noChangeAspect="1"/>
          </p:cNvPicPr>
          <p:nvPr/>
        </p:nvPicPr>
        <p:blipFill>
          <a:blip r:embed="rId8"/>
          <a:stretch>
            <a:fillRect/>
          </a:stretch>
        </p:blipFill>
        <p:spPr>
          <a:xfrm>
            <a:off x="8457995" y="2276129"/>
            <a:ext cx="2023649" cy="247074"/>
          </a:xfrm>
          <a:prstGeom prst="rect">
            <a:avLst/>
          </a:prstGeom>
        </p:spPr>
      </p:pic>
      <p:sp>
        <p:nvSpPr>
          <p:cNvPr id="11" name="TextBox 10"/>
          <p:cNvSpPr txBox="1"/>
          <p:nvPr/>
        </p:nvSpPr>
        <p:spPr>
          <a:xfrm>
            <a:off x="11095873" y="2202666"/>
            <a:ext cx="781959" cy="3714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800" b="0" i="0" u="none" strike="noStrike" kern="1200" cap="none" spc="0" normalizeH="0" baseline="0" noProof="0" dirty="0" smtClean="0">
                <a:ln>
                  <a:noFill/>
                </a:ln>
                <a:solidFill>
                  <a:srgbClr val="000000"/>
                </a:solidFill>
                <a:effectLst/>
                <a:uLnTx/>
                <a:uFillTx/>
                <a:latin typeface="Calibri" panose="020F0502020204030204"/>
                <a:ea typeface="+mn-ea"/>
                <a:cs typeface="+mn-cs"/>
              </a:rPr>
              <a:t>2023</a:t>
            </a:r>
            <a:endParaRPr kumimoji="0" lang="nl-BE"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4" name="Rectangle 13"/>
          <p:cNvSpPr/>
          <p:nvPr/>
        </p:nvSpPr>
        <p:spPr>
          <a:xfrm>
            <a:off x="6190875" y="3952761"/>
            <a:ext cx="5866007" cy="616985"/>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5" name="Rectangle 14"/>
          <p:cNvSpPr/>
          <p:nvPr/>
        </p:nvSpPr>
        <p:spPr>
          <a:xfrm>
            <a:off x="815319" y="4959626"/>
            <a:ext cx="5058707" cy="396909"/>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6" name="Rectangle 15"/>
          <p:cNvSpPr/>
          <p:nvPr/>
        </p:nvSpPr>
        <p:spPr>
          <a:xfrm>
            <a:off x="8213416" y="860175"/>
            <a:ext cx="2548991" cy="280802"/>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7" name="Rectangle 16"/>
          <p:cNvSpPr/>
          <p:nvPr/>
        </p:nvSpPr>
        <p:spPr>
          <a:xfrm>
            <a:off x="1743090" y="2281700"/>
            <a:ext cx="1310353" cy="167586"/>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683016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5"/>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4" grpId="0" animBg="1"/>
      <p:bldP spid="15" grpId="0" animBg="1"/>
      <p:bldP spid="16" grpId="0" animBg="1"/>
      <p:bldP spid="17" grpId="0" animBg="1"/>
    </p:bldLst>
  </p:timing>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13D5C503-5D1A-4634-AA8E-83F6C6154940}" type="datetime3">
              <a:rPr kumimoji="0" lang="nl-NL" sz="1100" b="1" i="0" u="none" strike="noStrike" kern="1200" cap="none" spc="0" normalizeH="0" baseline="0" noProof="0" smtClean="0">
                <a:ln>
                  <a:noFill/>
                </a:ln>
                <a:solidFill>
                  <a:srgbClr val="2F72A6"/>
                </a:solidFill>
                <a:effectLst/>
                <a:uLnTx/>
                <a:uFillTx/>
                <a:latin typeface="Calibri" panose="020F050202020403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30/11/23</a:t>
            </a:fld>
            <a:endParaRPr kumimoji="0" lang="en-BE" sz="1100" b="1" i="0" u="none" strike="noStrike" kern="1200" cap="none" spc="0" normalizeH="0" baseline="0" noProof="0">
              <a:ln>
                <a:noFill/>
              </a:ln>
              <a:solidFill>
                <a:srgbClr val="2F72A6"/>
              </a:solidFill>
              <a:effectLst/>
              <a:uLnTx/>
              <a:uFillTx/>
              <a:latin typeface="Calibri" panose="020F0502020204030204"/>
              <a:ea typeface="+mn-ea"/>
              <a:cs typeface="+mn-cs"/>
            </a:endParaRPr>
          </a:p>
        </p:txBody>
      </p:sp>
      <p:sp>
        <p:nvSpPr>
          <p:cNvPr id="3" name="Title 2"/>
          <p:cNvSpPr>
            <a:spLocks noGrp="1"/>
          </p:cNvSpPr>
          <p:nvPr>
            <p:ph type="ctrTitle"/>
          </p:nvPr>
        </p:nvSpPr>
        <p:spPr/>
        <p:txBody>
          <a:bodyPr/>
          <a:lstStyle/>
          <a:p>
            <a:r>
              <a:rPr lang="nl-BE" dirty="0" err="1" smtClean="0"/>
              <a:t>What</a:t>
            </a:r>
            <a:r>
              <a:rPr lang="nl-BE" dirty="0" smtClean="0"/>
              <a:t> is </a:t>
            </a:r>
            <a:r>
              <a:rPr lang="nl-BE" dirty="0" err="1" smtClean="0"/>
              <a:t>known</a:t>
            </a:r>
            <a:r>
              <a:rPr lang="nl-BE" dirty="0" smtClean="0"/>
              <a:t>?</a:t>
            </a:r>
            <a:endParaRPr lang="nl-BE" dirty="0"/>
          </a:p>
        </p:txBody>
      </p:sp>
      <p:sp>
        <p:nvSpPr>
          <p:cNvPr id="4" name="Subtitle 3"/>
          <p:cNvSpPr>
            <a:spLocks noGrp="1"/>
          </p:cNvSpPr>
          <p:nvPr>
            <p:ph type="subTitle" idx="1"/>
          </p:nvPr>
        </p:nvSpPr>
        <p:spPr/>
        <p:txBody>
          <a:bodyPr/>
          <a:lstStyle/>
          <a:p>
            <a:r>
              <a:rPr lang="nl-BE" dirty="0" smtClean="0"/>
              <a:t>Embryo development/</a:t>
            </a:r>
            <a:r>
              <a:rPr lang="nl-BE" dirty="0" err="1" smtClean="0"/>
              <a:t>Clinical</a:t>
            </a:r>
            <a:r>
              <a:rPr lang="nl-BE" dirty="0" smtClean="0"/>
              <a:t> </a:t>
            </a:r>
            <a:r>
              <a:rPr lang="nl-BE" dirty="0" err="1" smtClean="0"/>
              <a:t>outcomes</a:t>
            </a:r>
            <a:endParaRPr lang="nl-BE" dirty="0"/>
          </a:p>
        </p:txBody>
      </p:sp>
      <p:grpSp>
        <p:nvGrpSpPr>
          <p:cNvPr id="9" name="Group 8"/>
          <p:cNvGrpSpPr/>
          <p:nvPr/>
        </p:nvGrpSpPr>
        <p:grpSpPr>
          <a:xfrm>
            <a:off x="541786" y="73142"/>
            <a:ext cx="11064261" cy="5183321"/>
            <a:chOff x="541786" y="73142"/>
            <a:chExt cx="11064261" cy="5183321"/>
          </a:xfrm>
        </p:grpSpPr>
        <p:pic>
          <p:nvPicPr>
            <p:cNvPr id="6" name="Picture 5"/>
            <p:cNvPicPr>
              <a:picLocks noChangeAspect="1"/>
            </p:cNvPicPr>
            <p:nvPr/>
          </p:nvPicPr>
          <p:blipFill rotWithShape="1">
            <a:blip r:embed="rId2"/>
            <a:srcRect l="19371" t="15568" r="62149" b="59003"/>
            <a:stretch/>
          </p:blipFill>
          <p:spPr>
            <a:xfrm>
              <a:off x="7956564" y="73142"/>
              <a:ext cx="3649483" cy="1412385"/>
            </a:xfrm>
            <a:prstGeom prst="rect">
              <a:avLst/>
            </a:prstGeom>
          </p:spPr>
        </p:pic>
        <p:pic>
          <p:nvPicPr>
            <p:cNvPr id="7" name="Picture 6"/>
            <p:cNvPicPr>
              <a:picLocks noChangeAspect="1"/>
            </p:cNvPicPr>
            <p:nvPr/>
          </p:nvPicPr>
          <p:blipFill rotWithShape="1">
            <a:blip r:embed="rId3"/>
            <a:srcRect l="16524" t="23969" r="59580" b="41972"/>
            <a:stretch/>
          </p:blipFill>
          <p:spPr>
            <a:xfrm>
              <a:off x="541786" y="2249828"/>
              <a:ext cx="7500589" cy="3006635"/>
            </a:xfrm>
            <a:prstGeom prst="rect">
              <a:avLst/>
            </a:prstGeom>
          </p:spPr>
        </p:pic>
      </p:grpSp>
      <p:pic>
        <p:nvPicPr>
          <p:cNvPr id="5" name="Picture 4"/>
          <p:cNvPicPr>
            <a:picLocks noChangeAspect="1"/>
          </p:cNvPicPr>
          <p:nvPr/>
        </p:nvPicPr>
        <p:blipFill>
          <a:blip r:embed="rId4"/>
          <a:stretch>
            <a:fillRect/>
          </a:stretch>
        </p:blipFill>
        <p:spPr>
          <a:xfrm>
            <a:off x="1007592" y="5623447"/>
            <a:ext cx="8172962" cy="372285"/>
          </a:xfrm>
          <a:prstGeom prst="rect">
            <a:avLst/>
          </a:prstGeom>
        </p:spPr>
      </p:pic>
      <p:pic>
        <p:nvPicPr>
          <p:cNvPr id="8" name="Picture 7"/>
          <p:cNvPicPr>
            <a:picLocks noChangeAspect="1"/>
          </p:cNvPicPr>
          <p:nvPr/>
        </p:nvPicPr>
        <p:blipFill>
          <a:blip r:embed="rId5"/>
          <a:stretch>
            <a:fillRect/>
          </a:stretch>
        </p:blipFill>
        <p:spPr>
          <a:xfrm>
            <a:off x="8165360" y="2567401"/>
            <a:ext cx="3440687" cy="2281325"/>
          </a:xfrm>
          <a:prstGeom prst="rect">
            <a:avLst/>
          </a:prstGeom>
        </p:spPr>
      </p:pic>
    </p:spTree>
    <p:extLst>
      <p:ext uri="{BB962C8B-B14F-4D97-AF65-F5344CB8AC3E}">
        <p14:creationId xmlns:p14="http://schemas.microsoft.com/office/powerpoint/2010/main" val="226014050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3E044FE-0861-4B08-BDDD-FBB6E38686DC}"/>
              </a:ext>
            </a:extLst>
          </p:cNvPr>
          <p:cNvSpPr>
            <a:spLocks noGrp="1"/>
          </p:cNvSpPr>
          <p:nvPr>
            <p:ph type="dt" sz="half" idx="10"/>
          </p:nvPr>
        </p:nvSpPr>
        <p:spPr/>
        <p:txBody>
          <a:bodyPr/>
          <a:lstStyle/>
          <a:p>
            <a:fld id="{9510E3EB-B889-43F7-91E7-775E889B06EE}" type="datetime3">
              <a:rPr lang="nl-NL" smtClean="0"/>
              <a:t>30/11/23</a:t>
            </a:fld>
            <a:endParaRPr lang="en-BE"/>
          </a:p>
        </p:txBody>
      </p:sp>
      <p:sp>
        <p:nvSpPr>
          <p:cNvPr id="3" name="Title 2">
            <a:extLst>
              <a:ext uri="{FF2B5EF4-FFF2-40B4-BE49-F238E27FC236}">
                <a16:creationId xmlns:a16="http://schemas.microsoft.com/office/drawing/2014/main" id="{984BD6E2-13B1-46B9-A9FD-72FB2E762EB7}"/>
              </a:ext>
            </a:extLst>
          </p:cNvPr>
          <p:cNvSpPr>
            <a:spLocks noGrp="1"/>
          </p:cNvSpPr>
          <p:nvPr>
            <p:ph type="ctrTitle"/>
          </p:nvPr>
        </p:nvSpPr>
        <p:spPr>
          <a:xfrm>
            <a:off x="966217" y="472296"/>
            <a:ext cx="9144000" cy="577979"/>
          </a:xfrm>
        </p:spPr>
        <p:txBody>
          <a:bodyPr/>
          <a:lstStyle/>
          <a:p>
            <a:r>
              <a:rPr lang="en-US" altLang="nl-BE" sz="4800" dirty="0" smtClean="0"/>
              <a:t>Study question</a:t>
            </a:r>
            <a:endParaRPr lang="en-BE" dirty="0"/>
          </a:p>
        </p:txBody>
      </p:sp>
      <p:sp>
        <p:nvSpPr>
          <p:cNvPr id="5" name="TextBox 4"/>
          <p:cNvSpPr txBox="1"/>
          <p:nvPr/>
        </p:nvSpPr>
        <p:spPr>
          <a:xfrm>
            <a:off x="966217" y="1788695"/>
            <a:ext cx="10632225" cy="2406813"/>
          </a:xfrm>
          <a:prstGeom prst="rect">
            <a:avLst/>
          </a:prstGeom>
          <a:noFill/>
        </p:spPr>
        <p:txBody>
          <a:bodyPr wrap="square" rtlCol="0">
            <a:spAutoFit/>
          </a:bodyPr>
          <a:lstStyle/>
          <a:p>
            <a:pPr marL="216000" indent="-216000">
              <a:lnSpc>
                <a:spcPct val="130000"/>
              </a:lnSpc>
              <a:spcAft>
                <a:spcPts val="300"/>
              </a:spcAft>
              <a:buClr>
                <a:schemeClr val="accent1"/>
              </a:buClr>
              <a:buFont typeface="Arial" panose="020B0604020202020204" pitchFamily="34" charset="0"/>
              <a:buChar char="•"/>
            </a:pPr>
            <a:endParaRPr lang="en-US" sz="1600" dirty="0" smtClean="0">
              <a:solidFill>
                <a:schemeClr val="tx2"/>
              </a:solidFill>
            </a:endParaRPr>
          </a:p>
          <a:p>
            <a:pPr marL="216000" indent="-216000">
              <a:lnSpc>
                <a:spcPct val="130000"/>
              </a:lnSpc>
              <a:spcAft>
                <a:spcPts val="300"/>
              </a:spcAft>
              <a:buClr>
                <a:schemeClr val="accent1"/>
              </a:buClr>
              <a:buFont typeface="Arial" panose="020B0604020202020204" pitchFamily="34" charset="0"/>
              <a:buChar char="•"/>
            </a:pPr>
            <a:r>
              <a:rPr lang="en-US" sz="2200" dirty="0" smtClean="0">
                <a:solidFill>
                  <a:schemeClr val="tx2"/>
                </a:solidFill>
              </a:rPr>
              <a:t>Is there a positive effect on blastocyst development after a shorter (2h) abstinence period?</a:t>
            </a:r>
          </a:p>
          <a:p>
            <a:pPr>
              <a:lnSpc>
                <a:spcPct val="130000"/>
              </a:lnSpc>
              <a:spcAft>
                <a:spcPts val="300"/>
              </a:spcAft>
              <a:buClr>
                <a:schemeClr val="accent1"/>
              </a:buClr>
            </a:pPr>
            <a:endParaRPr lang="en-US" sz="1600" dirty="0" smtClean="0">
              <a:solidFill>
                <a:schemeClr val="tx2"/>
              </a:solidFill>
            </a:endParaRPr>
          </a:p>
          <a:p>
            <a:pPr marL="673200" lvl="1" indent="-216000">
              <a:lnSpc>
                <a:spcPct val="130000"/>
              </a:lnSpc>
              <a:spcAft>
                <a:spcPts val="300"/>
              </a:spcAft>
              <a:buClr>
                <a:schemeClr val="accent1"/>
              </a:buClr>
              <a:buFont typeface="Arial" panose="020B0604020202020204" pitchFamily="34" charset="0"/>
              <a:buChar char="•"/>
            </a:pPr>
            <a:endParaRPr lang="nl-BE" sz="1600" dirty="0">
              <a:solidFill>
                <a:schemeClr val="tx2"/>
              </a:solidFill>
            </a:endParaRPr>
          </a:p>
          <a:p>
            <a:pPr lvl="1">
              <a:lnSpc>
                <a:spcPct val="130000"/>
              </a:lnSpc>
              <a:spcAft>
                <a:spcPts val="300"/>
              </a:spcAft>
              <a:buClr>
                <a:schemeClr val="accent1"/>
              </a:buClr>
            </a:pPr>
            <a:endParaRPr lang="en-US" sz="1600" dirty="0" smtClean="0">
              <a:solidFill>
                <a:schemeClr val="tx2"/>
              </a:solidFill>
            </a:endParaRPr>
          </a:p>
        </p:txBody>
      </p:sp>
      <p:pic>
        <p:nvPicPr>
          <p:cNvPr id="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90489" y="3538875"/>
            <a:ext cx="2143125" cy="21431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6236853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3E044FE-0861-4B08-BDDD-FBB6E38686DC}"/>
              </a:ext>
            </a:extLst>
          </p:cNvPr>
          <p:cNvSpPr>
            <a:spLocks noGrp="1"/>
          </p:cNvSpPr>
          <p:nvPr>
            <p:ph type="dt" sz="half" idx="10"/>
          </p:nvPr>
        </p:nvSpPr>
        <p:spPr/>
        <p:txBody>
          <a:bodyPr/>
          <a:lstStyle/>
          <a:p>
            <a:fld id="{9510E3EB-B889-43F7-91E7-775E889B06EE}" type="datetime3">
              <a:rPr lang="nl-NL" smtClean="0"/>
              <a:t>30/11/23</a:t>
            </a:fld>
            <a:endParaRPr lang="en-BE"/>
          </a:p>
        </p:txBody>
      </p:sp>
      <p:sp>
        <p:nvSpPr>
          <p:cNvPr id="3" name="Title 2">
            <a:extLst>
              <a:ext uri="{FF2B5EF4-FFF2-40B4-BE49-F238E27FC236}">
                <a16:creationId xmlns:a16="http://schemas.microsoft.com/office/drawing/2014/main" id="{984BD6E2-13B1-46B9-A9FD-72FB2E762EB7}"/>
              </a:ext>
            </a:extLst>
          </p:cNvPr>
          <p:cNvSpPr>
            <a:spLocks noGrp="1"/>
          </p:cNvSpPr>
          <p:nvPr>
            <p:ph type="ctrTitle"/>
          </p:nvPr>
        </p:nvSpPr>
        <p:spPr>
          <a:xfrm>
            <a:off x="966217" y="496277"/>
            <a:ext cx="9144000" cy="553998"/>
          </a:xfrm>
        </p:spPr>
        <p:txBody>
          <a:bodyPr/>
          <a:lstStyle/>
          <a:p>
            <a:r>
              <a:rPr lang="en-US" altLang="nl-BE" sz="4800" dirty="0"/>
              <a:t>Study </a:t>
            </a:r>
            <a:r>
              <a:rPr lang="en-US" altLang="nl-BE" sz="4800" dirty="0" smtClean="0"/>
              <a:t>Design</a:t>
            </a:r>
            <a:r>
              <a:rPr lang="en-US" altLang="nl-BE" sz="4800" dirty="0"/>
              <a:t> </a:t>
            </a:r>
            <a:endParaRPr lang="en-BE" dirty="0"/>
          </a:p>
        </p:txBody>
      </p:sp>
      <p:sp>
        <p:nvSpPr>
          <p:cNvPr id="5" name="TextBox 4"/>
          <p:cNvSpPr txBox="1"/>
          <p:nvPr/>
        </p:nvSpPr>
        <p:spPr>
          <a:xfrm>
            <a:off x="966217" y="1739141"/>
            <a:ext cx="10632225" cy="4807598"/>
          </a:xfrm>
          <a:prstGeom prst="rect">
            <a:avLst/>
          </a:prstGeom>
          <a:noFill/>
        </p:spPr>
        <p:txBody>
          <a:bodyPr wrap="square" rtlCol="0">
            <a:spAutoFit/>
          </a:bodyPr>
          <a:lstStyle/>
          <a:p>
            <a:pPr marL="216000" indent="-216000">
              <a:lnSpc>
                <a:spcPct val="130000"/>
              </a:lnSpc>
              <a:spcAft>
                <a:spcPts val="300"/>
              </a:spcAft>
              <a:buClr>
                <a:schemeClr val="accent1"/>
              </a:buClr>
              <a:buFont typeface="Arial" panose="020B0604020202020204" pitchFamily="34" charset="0"/>
              <a:buChar char="•"/>
            </a:pPr>
            <a:r>
              <a:rPr lang="en-US" dirty="0" smtClean="0">
                <a:solidFill>
                  <a:schemeClr val="tx2"/>
                </a:solidFill>
              </a:rPr>
              <a:t>Prospective proof of concept sibling oocyte study </a:t>
            </a:r>
          </a:p>
          <a:p>
            <a:pPr marL="216000" indent="-216000">
              <a:lnSpc>
                <a:spcPct val="130000"/>
              </a:lnSpc>
              <a:spcAft>
                <a:spcPts val="300"/>
              </a:spcAft>
              <a:buClr>
                <a:schemeClr val="accent1"/>
              </a:buClr>
              <a:buFont typeface="Arial" panose="020B0604020202020204" pitchFamily="34" charset="0"/>
              <a:buChar char="•"/>
            </a:pPr>
            <a:r>
              <a:rPr lang="en-US" dirty="0">
                <a:solidFill>
                  <a:schemeClr val="tx2"/>
                </a:solidFill>
              </a:rPr>
              <a:t>n</a:t>
            </a:r>
            <a:r>
              <a:rPr lang="en-US" dirty="0" smtClean="0">
                <a:solidFill>
                  <a:schemeClr val="tx2"/>
                </a:solidFill>
              </a:rPr>
              <a:t> = 100 patients</a:t>
            </a:r>
          </a:p>
          <a:p>
            <a:pPr>
              <a:lnSpc>
                <a:spcPct val="130000"/>
              </a:lnSpc>
              <a:spcAft>
                <a:spcPts val="300"/>
              </a:spcAft>
              <a:buClr>
                <a:schemeClr val="accent1"/>
              </a:buClr>
            </a:pPr>
            <a:endParaRPr lang="en-US" dirty="0" smtClean="0">
              <a:solidFill>
                <a:schemeClr val="tx2"/>
              </a:solidFill>
            </a:endParaRPr>
          </a:p>
          <a:p>
            <a:pPr marL="216000" indent="-216000">
              <a:lnSpc>
                <a:spcPct val="130000"/>
              </a:lnSpc>
              <a:spcAft>
                <a:spcPts val="300"/>
              </a:spcAft>
              <a:buClr>
                <a:schemeClr val="accent1"/>
              </a:buClr>
              <a:buFont typeface="Arial" panose="020B0604020202020204" pitchFamily="34" charset="0"/>
              <a:buChar char="•"/>
            </a:pPr>
            <a:r>
              <a:rPr lang="en-US" dirty="0">
                <a:solidFill>
                  <a:schemeClr val="tx2"/>
                </a:solidFill>
              </a:rPr>
              <a:t>Inclusion criteria</a:t>
            </a:r>
          </a:p>
          <a:p>
            <a:pPr marL="673200" lvl="1" indent="-216000">
              <a:lnSpc>
                <a:spcPct val="130000"/>
              </a:lnSpc>
              <a:spcAft>
                <a:spcPts val="300"/>
              </a:spcAft>
              <a:buClr>
                <a:schemeClr val="accent1"/>
              </a:buClr>
              <a:buFont typeface="Arial" panose="020B0604020202020204" pitchFamily="34" charset="0"/>
              <a:buChar char="•"/>
            </a:pPr>
            <a:r>
              <a:rPr lang="en-US" dirty="0">
                <a:solidFill>
                  <a:schemeClr val="tx2"/>
                </a:solidFill>
              </a:rPr>
              <a:t>ICSI </a:t>
            </a:r>
            <a:r>
              <a:rPr lang="en-US" dirty="0" smtClean="0">
                <a:solidFill>
                  <a:schemeClr val="tx2"/>
                </a:solidFill>
              </a:rPr>
              <a:t>cycles</a:t>
            </a:r>
            <a:endParaRPr lang="en-US" dirty="0">
              <a:solidFill>
                <a:schemeClr val="tx2"/>
              </a:solidFill>
            </a:endParaRPr>
          </a:p>
          <a:p>
            <a:pPr marL="673200" lvl="1" indent="-216000">
              <a:lnSpc>
                <a:spcPct val="130000"/>
              </a:lnSpc>
              <a:spcAft>
                <a:spcPts val="300"/>
              </a:spcAft>
              <a:buClr>
                <a:schemeClr val="accent1"/>
              </a:buClr>
              <a:buFont typeface="Arial" panose="020B0604020202020204" pitchFamily="34" charset="0"/>
              <a:buChar char="•"/>
            </a:pPr>
            <a:r>
              <a:rPr lang="en-US" dirty="0">
                <a:solidFill>
                  <a:schemeClr val="tx2"/>
                </a:solidFill>
              </a:rPr>
              <a:t>A</a:t>
            </a:r>
            <a:r>
              <a:rPr lang="en-US" dirty="0" smtClean="0">
                <a:solidFill>
                  <a:schemeClr val="tx2"/>
                </a:solidFill>
              </a:rPr>
              <a:t>t </a:t>
            </a:r>
            <a:r>
              <a:rPr lang="en-US" dirty="0">
                <a:solidFill>
                  <a:schemeClr val="tx2"/>
                </a:solidFill>
              </a:rPr>
              <a:t>least 6 mature oocytes</a:t>
            </a:r>
          </a:p>
          <a:p>
            <a:pPr marL="673200" lvl="1" indent="-216000">
              <a:lnSpc>
                <a:spcPct val="130000"/>
              </a:lnSpc>
              <a:spcAft>
                <a:spcPts val="300"/>
              </a:spcAft>
              <a:buClr>
                <a:schemeClr val="accent1"/>
              </a:buClr>
              <a:buFont typeface="Arial" panose="020B0604020202020204" pitchFamily="34" charset="0"/>
              <a:buChar char="•"/>
            </a:pPr>
            <a:r>
              <a:rPr lang="en-US" dirty="0">
                <a:solidFill>
                  <a:schemeClr val="tx2"/>
                </a:solidFill>
              </a:rPr>
              <a:t>Fresh ejaculated sperm </a:t>
            </a:r>
            <a:r>
              <a:rPr lang="nl-BE" dirty="0">
                <a:solidFill>
                  <a:srgbClr val="2F72A6"/>
                </a:solidFill>
              </a:rPr>
              <a:t>(&gt;</a:t>
            </a:r>
            <a:r>
              <a:rPr lang="en-US" dirty="0">
                <a:solidFill>
                  <a:srgbClr val="2F72A6"/>
                </a:solidFill>
              </a:rPr>
              <a:t>1x10</a:t>
            </a:r>
            <a:r>
              <a:rPr lang="en-US" baseline="30000" dirty="0">
                <a:solidFill>
                  <a:srgbClr val="2F72A6"/>
                </a:solidFill>
              </a:rPr>
              <a:t>6</a:t>
            </a:r>
            <a:r>
              <a:rPr lang="en-US" dirty="0">
                <a:solidFill>
                  <a:srgbClr val="2F72A6"/>
                </a:solidFill>
              </a:rPr>
              <a:t>/ml*) </a:t>
            </a:r>
            <a:endParaRPr lang="en-US" dirty="0" smtClean="0">
              <a:solidFill>
                <a:srgbClr val="2F72A6"/>
              </a:solidFill>
            </a:endParaRPr>
          </a:p>
          <a:p>
            <a:pPr marL="673200" lvl="1" indent="-216000">
              <a:lnSpc>
                <a:spcPct val="130000"/>
              </a:lnSpc>
              <a:spcAft>
                <a:spcPts val="300"/>
              </a:spcAft>
              <a:buClr>
                <a:schemeClr val="accent1"/>
              </a:buClr>
              <a:buFont typeface="Arial" panose="020B0604020202020204" pitchFamily="34" charset="0"/>
              <a:buChar char="•"/>
            </a:pPr>
            <a:r>
              <a:rPr lang="en-US" dirty="0" smtClean="0">
                <a:solidFill>
                  <a:schemeClr val="tx2"/>
                </a:solidFill>
              </a:rPr>
              <a:t>Blastocyst </a:t>
            </a:r>
            <a:r>
              <a:rPr lang="en-US" dirty="0">
                <a:solidFill>
                  <a:schemeClr val="tx2"/>
                </a:solidFill>
              </a:rPr>
              <a:t>culture </a:t>
            </a:r>
            <a:r>
              <a:rPr lang="en-US" dirty="0" smtClean="0">
                <a:solidFill>
                  <a:schemeClr val="tx2"/>
                </a:solidFill>
              </a:rPr>
              <a:t>(D5/D6)</a:t>
            </a:r>
          </a:p>
          <a:p>
            <a:pPr marL="673200" lvl="1" indent="-216000">
              <a:lnSpc>
                <a:spcPct val="130000"/>
              </a:lnSpc>
              <a:spcAft>
                <a:spcPts val="300"/>
              </a:spcAft>
              <a:buClr>
                <a:schemeClr val="accent1"/>
              </a:buClr>
              <a:buFont typeface="Arial" panose="020B0604020202020204" pitchFamily="34" charset="0"/>
              <a:buChar char="•"/>
            </a:pPr>
            <a:r>
              <a:rPr lang="en-US" dirty="0" smtClean="0">
                <a:solidFill>
                  <a:schemeClr val="tx2"/>
                </a:solidFill>
              </a:rPr>
              <a:t>Willing to give 2 sperm samples</a:t>
            </a:r>
            <a:endParaRPr lang="en-US" dirty="0">
              <a:solidFill>
                <a:schemeClr val="tx2"/>
              </a:solidFill>
            </a:endParaRPr>
          </a:p>
          <a:p>
            <a:pPr>
              <a:lnSpc>
                <a:spcPct val="130000"/>
              </a:lnSpc>
              <a:spcAft>
                <a:spcPts val="300"/>
              </a:spcAft>
              <a:buClr>
                <a:schemeClr val="accent1"/>
              </a:buClr>
            </a:pPr>
            <a:endParaRPr lang="en-US" dirty="0">
              <a:solidFill>
                <a:schemeClr val="tx2"/>
              </a:solidFill>
            </a:endParaRPr>
          </a:p>
          <a:p>
            <a:pPr marL="673200" lvl="1" indent="-216000">
              <a:lnSpc>
                <a:spcPct val="130000"/>
              </a:lnSpc>
              <a:spcAft>
                <a:spcPts val="300"/>
              </a:spcAft>
              <a:buClr>
                <a:schemeClr val="accent1"/>
              </a:buClr>
              <a:buFont typeface="Arial" panose="020B0604020202020204" pitchFamily="34" charset="0"/>
              <a:buChar char="•"/>
            </a:pPr>
            <a:endParaRPr lang="nl-BE" dirty="0">
              <a:solidFill>
                <a:schemeClr val="tx2"/>
              </a:solidFill>
            </a:endParaRPr>
          </a:p>
          <a:p>
            <a:pPr lvl="1">
              <a:lnSpc>
                <a:spcPct val="130000"/>
              </a:lnSpc>
              <a:spcAft>
                <a:spcPts val="300"/>
              </a:spcAft>
              <a:buClr>
                <a:schemeClr val="accent1"/>
              </a:buClr>
            </a:pPr>
            <a:endParaRPr lang="en-US" dirty="0" smtClean="0">
              <a:solidFill>
                <a:schemeClr val="tx2"/>
              </a:solidFill>
            </a:endParaRPr>
          </a:p>
        </p:txBody>
      </p:sp>
      <p:sp>
        <p:nvSpPr>
          <p:cNvPr id="9" name="Rectangle 8"/>
          <p:cNvSpPr/>
          <p:nvPr/>
        </p:nvSpPr>
        <p:spPr>
          <a:xfrm>
            <a:off x="966217" y="2784143"/>
            <a:ext cx="10552493" cy="2674961"/>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10" name="TextBox 9"/>
          <p:cNvSpPr txBox="1"/>
          <p:nvPr/>
        </p:nvSpPr>
        <p:spPr>
          <a:xfrm>
            <a:off x="8147713" y="1323833"/>
            <a:ext cx="184731" cy="369332"/>
          </a:xfrm>
          <a:prstGeom prst="rect">
            <a:avLst/>
          </a:prstGeom>
          <a:noFill/>
        </p:spPr>
        <p:txBody>
          <a:bodyPr wrap="none" rtlCol="0">
            <a:spAutoFit/>
          </a:bodyPr>
          <a:lstStyle/>
          <a:p>
            <a:endParaRPr lang="nl-BE" dirty="0"/>
          </a:p>
        </p:txBody>
      </p:sp>
      <p:sp>
        <p:nvSpPr>
          <p:cNvPr id="11" name="TextBox 10"/>
          <p:cNvSpPr txBox="1"/>
          <p:nvPr/>
        </p:nvSpPr>
        <p:spPr>
          <a:xfrm>
            <a:off x="6974005" y="2879678"/>
            <a:ext cx="4544705" cy="2017604"/>
          </a:xfrm>
          <a:prstGeom prst="rect">
            <a:avLst/>
          </a:prstGeom>
          <a:noFill/>
        </p:spPr>
        <p:txBody>
          <a:bodyPr wrap="square" rtlCol="0">
            <a:spAutoFit/>
          </a:bodyPr>
          <a:lstStyle/>
          <a:p>
            <a:pPr marL="216000" indent="-216000">
              <a:lnSpc>
                <a:spcPct val="130000"/>
              </a:lnSpc>
              <a:spcAft>
                <a:spcPts val="300"/>
              </a:spcAft>
              <a:buClr>
                <a:schemeClr val="accent1"/>
              </a:buClr>
              <a:buFont typeface="Arial" panose="020B0604020202020204" pitchFamily="34" charset="0"/>
              <a:buChar char="•"/>
            </a:pPr>
            <a:r>
              <a:rPr lang="en-US" dirty="0">
                <a:solidFill>
                  <a:schemeClr val="tx2"/>
                </a:solidFill>
              </a:rPr>
              <a:t>Exclusion criteria</a:t>
            </a:r>
          </a:p>
          <a:p>
            <a:pPr marL="673200" lvl="1" indent="-216000">
              <a:lnSpc>
                <a:spcPct val="130000"/>
              </a:lnSpc>
              <a:spcAft>
                <a:spcPts val="300"/>
              </a:spcAft>
              <a:buClr>
                <a:schemeClr val="accent1"/>
              </a:buClr>
              <a:buFont typeface="Arial" panose="020B0604020202020204" pitchFamily="34" charset="0"/>
              <a:buChar char="•"/>
            </a:pPr>
            <a:r>
              <a:rPr lang="en-US" dirty="0">
                <a:solidFill>
                  <a:schemeClr val="tx2"/>
                </a:solidFill>
              </a:rPr>
              <a:t>Donor oocytes</a:t>
            </a:r>
          </a:p>
          <a:p>
            <a:pPr marL="673200" lvl="1" indent="-216000">
              <a:lnSpc>
                <a:spcPct val="130000"/>
              </a:lnSpc>
              <a:spcAft>
                <a:spcPts val="300"/>
              </a:spcAft>
              <a:buClr>
                <a:schemeClr val="accent1"/>
              </a:buClr>
              <a:buFont typeface="Arial" panose="020B0604020202020204" pitchFamily="34" charset="0"/>
              <a:buChar char="•"/>
            </a:pPr>
            <a:r>
              <a:rPr lang="en-US" dirty="0">
                <a:solidFill>
                  <a:schemeClr val="tx2"/>
                </a:solidFill>
              </a:rPr>
              <a:t>Patients requesting PGT</a:t>
            </a:r>
          </a:p>
          <a:p>
            <a:pPr marL="673200" lvl="1" indent="-216000">
              <a:lnSpc>
                <a:spcPct val="130000"/>
              </a:lnSpc>
              <a:spcAft>
                <a:spcPts val="300"/>
              </a:spcAft>
              <a:buClr>
                <a:schemeClr val="accent1"/>
              </a:buClr>
              <a:buFont typeface="Arial" panose="020B0604020202020204" pitchFamily="34" charset="0"/>
              <a:buChar char="•"/>
            </a:pPr>
            <a:r>
              <a:rPr lang="en-US" dirty="0" smtClean="0">
                <a:solidFill>
                  <a:schemeClr val="tx2"/>
                </a:solidFill>
              </a:rPr>
              <a:t>IVM</a:t>
            </a:r>
          </a:p>
          <a:p>
            <a:pPr marL="673200" lvl="1" indent="-216000">
              <a:lnSpc>
                <a:spcPct val="130000"/>
              </a:lnSpc>
              <a:spcAft>
                <a:spcPts val="300"/>
              </a:spcAft>
              <a:buClr>
                <a:schemeClr val="accent1"/>
              </a:buClr>
              <a:buFont typeface="Arial" panose="020B0604020202020204" pitchFamily="34" charset="0"/>
              <a:buChar char="•"/>
            </a:pPr>
            <a:r>
              <a:rPr lang="en-US" dirty="0" smtClean="0">
                <a:solidFill>
                  <a:schemeClr val="tx2"/>
                </a:solidFill>
              </a:rPr>
              <a:t>IVF</a:t>
            </a:r>
            <a:endParaRPr lang="en-US" dirty="0">
              <a:solidFill>
                <a:schemeClr val="tx2"/>
              </a:solidFill>
            </a:endParaRPr>
          </a:p>
        </p:txBody>
      </p:sp>
      <p:sp>
        <p:nvSpPr>
          <p:cNvPr id="12" name="TextBox 11"/>
          <p:cNvSpPr txBox="1"/>
          <p:nvPr/>
        </p:nvSpPr>
        <p:spPr>
          <a:xfrm>
            <a:off x="4123592" y="6521156"/>
            <a:ext cx="3086100" cy="276999"/>
          </a:xfrm>
          <a:prstGeom prst="rect">
            <a:avLst/>
          </a:prstGeom>
          <a:noFill/>
        </p:spPr>
        <p:txBody>
          <a:bodyPr wrap="square" rtlCol="0">
            <a:spAutoFit/>
          </a:bodyPr>
          <a:lstStyle/>
          <a:p>
            <a:r>
              <a:rPr lang="nl-BE" sz="1200" dirty="0" smtClean="0">
                <a:solidFill>
                  <a:srgbClr val="2F72A6"/>
                </a:solidFill>
              </a:rPr>
              <a:t>* For </a:t>
            </a:r>
            <a:r>
              <a:rPr lang="nl-BE" sz="1200" dirty="0" err="1" smtClean="0">
                <a:solidFill>
                  <a:srgbClr val="2F72A6"/>
                </a:solidFill>
              </a:rPr>
              <a:t>the</a:t>
            </a:r>
            <a:r>
              <a:rPr lang="nl-BE" sz="1200" dirty="0" smtClean="0">
                <a:solidFill>
                  <a:srgbClr val="2F72A6"/>
                </a:solidFill>
              </a:rPr>
              <a:t> first sample</a:t>
            </a:r>
            <a:endParaRPr lang="nl-BE" sz="1200" dirty="0">
              <a:solidFill>
                <a:srgbClr val="2F72A6"/>
              </a:solidFill>
            </a:endParaRPr>
          </a:p>
        </p:txBody>
      </p:sp>
    </p:spTree>
    <p:extLst>
      <p:ext uri="{BB962C8B-B14F-4D97-AF65-F5344CB8AC3E}">
        <p14:creationId xmlns:p14="http://schemas.microsoft.com/office/powerpoint/2010/main" val="39234662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xEl>
                                              <p:pRg st="7" end="7"/>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A767E9C-18C6-475C-B406-819D1E388D0A}"/>
              </a:ext>
            </a:extLst>
          </p:cNvPr>
          <p:cNvSpPr>
            <a:spLocks noGrp="1"/>
          </p:cNvSpPr>
          <p:nvPr>
            <p:ph type="dt" sz="half" idx="10"/>
          </p:nvPr>
        </p:nvSpPr>
        <p:spPr/>
        <p:txBody>
          <a:bodyPr/>
          <a:lstStyle/>
          <a:p>
            <a:fld id="{66FA7496-AF4B-4F8C-A3F9-A687867EA4E2}" type="datetime3">
              <a:rPr lang="nl-NL" smtClean="0"/>
              <a:t>30/11/23</a:t>
            </a:fld>
            <a:endParaRPr lang="en-BE" dirty="0"/>
          </a:p>
        </p:txBody>
      </p:sp>
      <p:sp>
        <p:nvSpPr>
          <p:cNvPr id="7" name="Title 6"/>
          <p:cNvSpPr>
            <a:spLocks noGrp="1"/>
          </p:cNvSpPr>
          <p:nvPr>
            <p:ph type="ctrTitle"/>
          </p:nvPr>
        </p:nvSpPr>
        <p:spPr>
          <a:xfrm>
            <a:off x="966217" y="520450"/>
            <a:ext cx="9144000" cy="529825"/>
          </a:xfrm>
        </p:spPr>
        <p:txBody>
          <a:bodyPr/>
          <a:lstStyle/>
          <a:p>
            <a:r>
              <a:rPr lang="en-US" altLang="nl-BE" sz="4400" dirty="0"/>
              <a:t>Study Design </a:t>
            </a:r>
            <a:endParaRPr lang="nl-BE" dirty="0"/>
          </a:p>
        </p:txBody>
      </p:sp>
      <p:pic>
        <p:nvPicPr>
          <p:cNvPr id="4" name="Picture 3"/>
          <p:cNvPicPr>
            <a:picLocks noChangeAspect="1"/>
          </p:cNvPicPr>
          <p:nvPr/>
        </p:nvPicPr>
        <p:blipFill>
          <a:blip r:embed="rId2"/>
          <a:stretch>
            <a:fillRect/>
          </a:stretch>
        </p:blipFill>
        <p:spPr>
          <a:xfrm>
            <a:off x="5113754" y="789623"/>
            <a:ext cx="1188823" cy="1219306"/>
          </a:xfrm>
          <a:prstGeom prst="rect">
            <a:avLst/>
          </a:prstGeom>
        </p:spPr>
      </p:pic>
      <p:pic>
        <p:nvPicPr>
          <p:cNvPr id="6" name="Picture 5"/>
          <p:cNvPicPr>
            <a:picLocks noChangeAspect="1"/>
          </p:cNvPicPr>
          <p:nvPr/>
        </p:nvPicPr>
        <p:blipFill>
          <a:blip r:embed="rId3"/>
          <a:stretch>
            <a:fillRect/>
          </a:stretch>
        </p:blipFill>
        <p:spPr>
          <a:xfrm>
            <a:off x="4925218" y="2165378"/>
            <a:ext cx="243861" cy="335309"/>
          </a:xfrm>
          <a:prstGeom prst="rect">
            <a:avLst/>
          </a:prstGeom>
        </p:spPr>
      </p:pic>
      <p:cxnSp>
        <p:nvCxnSpPr>
          <p:cNvPr id="8" name="Straight Arrow Connector 7"/>
          <p:cNvCxnSpPr/>
          <p:nvPr/>
        </p:nvCxnSpPr>
        <p:spPr>
          <a:xfrm>
            <a:off x="5575162" y="2176809"/>
            <a:ext cx="133004" cy="25661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1" name="Rectangle 10"/>
          <p:cNvSpPr/>
          <p:nvPr/>
        </p:nvSpPr>
        <p:spPr>
          <a:xfrm>
            <a:off x="5507084" y="2535560"/>
            <a:ext cx="2726575" cy="515389"/>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dirty="0" smtClean="0"/>
              <a:t>abstinence period</a:t>
            </a:r>
          </a:p>
          <a:p>
            <a:pPr algn="ctr"/>
            <a:r>
              <a:rPr lang="nl-BE" dirty="0"/>
              <a:t>o</a:t>
            </a:r>
            <a:r>
              <a:rPr lang="nl-BE" dirty="0" smtClean="0"/>
              <a:t>f 2 </a:t>
            </a:r>
            <a:r>
              <a:rPr lang="nl-BE" dirty="0" err="1" smtClean="0"/>
              <a:t>hours</a:t>
            </a:r>
            <a:endParaRPr lang="nl-BE" dirty="0"/>
          </a:p>
        </p:txBody>
      </p:sp>
      <p:cxnSp>
        <p:nvCxnSpPr>
          <p:cNvPr id="12" name="Straight Arrow Connector 11"/>
          <p:cNvCxnSpPr/>
          <p:nvPr/>
        </p:nvCxnSpPr>
        <p:spPr>
          <a:xfrm>
            <a:off x="3824450" y="3262809"/>
            <a:ext cx="0" cy="30908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a:off x="6944400" y="3291992"/>
            <a:ext cx="0" cy="30908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4" name="Rectangle 13"/>
          <p:cNvSpPr/>
          <p:nvPr/>
        </p:nvSpPr>
        <p:spPr>
          <a:xfrm>
            <a:off x="3462332" y="5738449"/>
            <a:ext cx="4199848" cy="378814"/>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dirty="0" smtClean="0"/>
              <a:t>ICSI – </a:t>
            </a:r>
            <a:r>
              <a:rPr lang="nl-BE" dirty="0" err="1" smtClean="0"/>
              <a:t>sibling</a:t>
            </a:r>
            <a:r>
              <a:rPr lang="nl-BE" dirty="0" smtClean="0"/>
              <a:t> </a:t>
            </a:r>
            <a:r>
              <a:rPr lang="nl-BE" dirty="0" err="1" smtClean="0"/>
              <a:t>oocytes</a:t>
            </a:r>
            <a:endParaRPr lang="nl-BE" dirty="0"/>
          </a:p>
        </p:txBody>
      </p:sp>
      <p:pic>
        <p:nvPicPr>
          <p:cNvPr id="16" name="Picture 15"/>
          <p:cNvPicPr>
            <a:picLocks noChangeAspect="1"/>
          </p:cNvPicPr>
          <p:nvPr/>
        </p:nvPicPr>
        <p:blipFill>
          <a:blip r:embed="rId4"/>
          <a:stretch>
            <a:fillRect/>
          </a:stretch>
        </p:blipFill>
        <p:spPr>
          <a:xfrm>
            <a:off x="7895374" y="3286738"/>
            <a:ext cx="1919403" cy="1036919"/>
          </a:xfrm>
          <a:prstGeom prst="rect">
            <a:avLst/>
          </a:prstGeom>
        </p:spPr>
      </p:pic>
      <p:pic>
        <p:nvPicPr>
          <p:cNvPr id="21" name="Picture 20"/>
          <p:cNvPicPr>
            <a:picLocks noChangeAspect="1"/>
          </p:cNvPicPr>
          <p:nvPr/>
        </p:nvPicPr>
        <p:blipFill>
          <a:blip r:embed="rId5"/>
          <a:stretch>
            <a:fillRect/>
          </a:stretch>
        </p:blipFill>
        <p:spPr>
          <a:xfrm>
            <a:off x="10620997" y="3245584"/>
            <a:ext cx="224445" cy="1078073"/>
          </a:xfrm>
          <a:prstGeom prst="rect">
            <a:avLst/>
          </a:prstGeom>
        </p:spPr>
      </p:pic>
      <p:pic>
        <p:nvPicPr>
          <p:cNvPr id="24" name="Picture 23"/>
          <p:cNvPicPr>
            <a:picLocks noChangeAspect="1"/>
          </p:cNvPicPr>
          <p:nvPr/>
        </p:nvPicPr>
        <p:blipFill>
          <a:blip r:embed="rId6"/>
          <a:stretch>
            <a:fillRect/>
          </a:stretch>
        </p:blipFill>
        <p:spPr>
          <a:xfrm>
            <a:off x="7895374" y="4511393"/>
            <a:ext cx="1919403" cy="997015"/>
          </a:xfrm>
          <a:prstGeom prst="rect">
            <a:avLst/>
          </a:prstGeom>
        </p:spPr>
      </p:pic>
      <p:pic>
        <p:nvPicPr>
          <p:cNvPr id="48" name="Picture 47"/>
          <p:cNvPicPr>
            <a:picLocks noChangeAspect="1"/>
          </p:cNvPicPr>
          <p:nvPr/>
        </p:nvPicPr>
        <p:blipFill>
          <a:blip r:embed="rId7"/>
          <a:stretch>
            <a:fillRect/>
          </a:stretch>
        </p:blipFill>
        <p:spPr>
          <a:xfrm>
            <a:off x="7895374" y="5607553"/>
            <a:ext cx="818671" cy="640605"/>
          </a:xfrm>
          <a:prstGeom prst="rect">
            <a:avLst/>
          </a:prstGeom>
        </p:spPr>
      </p:pic>
      <p:pic>
        <p:nvPicPr>
          <p:cNvPr id="3" name="Picture 2"/>
          <p:cNvPicPr>
            <a:picLocks noChangeAspect="1"/>
          </p:cNvPicPr>
          <p:nvPr/>
        </p:nvPicPr>
        <p:blipFill>
          <a:blip r:embed="rId8"/>
          <a:stretch>
            <a:fillRect/>
          </a:stretch>
        </p:blipFill>
        <p:spPr>
          <a:xfrm>
            <a:off x="11015324" y="3242762"/>
            <a:ext cx="219475" cy="1079086"/>
          </a:xfrm>
          <a:prstGeom prst="rect">
            <a:avLst/>
          </a:prstGeom>
        </p:spPr>
      </p:pic>
      <p:sp>
        <p:nvSpPr>
          <p:cNvPr id="5" name="TextBox 4"/>
          <p:cNvSpPr txBox="1"/>
          <p:nvPr/>
        </p:nvSpPr>
        <p:spPr>
          <a:xfrm>
            <a:off x="10045289" y="3615790"/>
            <a:ext cx="341194" cy="378814"/>
          </a:xfrm>
          <a:prstGeom prst="rect">
            <a:avLst/>
          </a:prstGeom>
          <a:noFill/>
        </p:spPr>
        <p:txBody>
          <a:bodyPr wrap="square" rtlCol="0">
            <a:spAutoFit/>
          </a:bodyPr>
          <a:lstStyle/>
          <a:p>
            <a:r>
              <a:rPr lang="nl-BE" dirty="0" smtClean="0"/>
              <a:t>+</a:t>
            </a:r>
            <a:endParaRPr lang="nl-BE" dirty="0"/>
          </a:p>
        </p:txBody>
      </p:sp>
      <p:sp>
        <p:nvSpPr>
          <p:cNvPr id="37" name="Rectangle 36"/>
          <p:cNvSpPr/>
          <p:nvPr/>
        </p:nvSpPr>
        <p:spPr>
          <a:xfrm>
            <a:off x="3462332" y="3732057"/>
            <a:ext cx="4199848" cy="378814"/>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dirty="0" smtClean="0"/>
              <a:t>DGC + double </a:t>
            </a:r>
            <a:r>
              <a:rPr lang="nl-BE" dirty="0" err="1" smtClean="0"/>
              <a:t>wash</a:t>
            </a:r>
            <a:endParaRPr lang="nl-BE" dirty="0"/>
          </a:p>
        </p:txBody>
      </p:sp>
      <p:cxnSp>
        <p:nvCxnSpPr>
          <p:cNvPr id="38" name="Straight Arrow Connector 37"/>
          <p:cNvCxnSpPr/>
          <p:nvPr/>
        </p:nvCxnSpPr>
        <p:spPr>
          <a:xfrm>
            <a:off x="3824450" y="4236094"/>
            <a:ext cx="0" cy="30908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9" name="Straight Arrow Connector 38"/>
          <p:cNvCxnSpPr/>
          <p:nvPr/>
        </p:nvCxnSpPr>
        <p:spPr>
          <a:xfrm>
            <a:off x="6948192" y="4275616"/>
            <a:ext cx="0" cy="30908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4" name="Straight Arrow Connector 43"/>
          <p:cNvCxnSpPr/>
          <p:nvPr/>
        </p:nvCxnSpPr>
        <p:spPr>
          <a:xfrm>
            <a:off x="6948192" y="5283245"/>
            <a:ext cx="0" cy="30908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2" name="Straight Arrow Connector 51"/>
          <p:cNvCxnSpPr/>
          <p:nvPr/>
        </p:nvCxnSpPr>
        <p:spPr>
          <a:xfrm>
            <a:off x="3841174" y="5279782"/>
            <a:ext cx="0" cy="30908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53" name="Rectangle 52"/>
          <p:cNvSpPr/>
          <p:nvPr/>
        </p:nvSpPr>
        <p:spPr>
          <a:xfrm>
            <a:off x="3462332" y="4749447"/>
            <a:ext cx="4199848" cy="378814"/>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dirty="0" smtClean="0"/>
              <a:t>DNA </a:t>
            </a:r>
            <a:r>
              <a:rPr lang="nl-BE" dirty="0" err="1" smtClean="0"/>
              <a:t>fragmentation</a:t>
            </a:r>
            <a:r>
              <a:rPr lang="nl-BE" dirty="0" smtClean="0"/>
              <a:t> index (DFI) – 100µl</a:t>
            </a:r>
            <a:endParaRPr lang="nl-BE" dirty="0"/>
          </a:p>
        </p:txBody>
      </p:sp>
      <p:sp>
        <p:nvSpPr>
          <p:cNvPr id="54" name="Rectangle 53"/>
          <p:cNvSpPr/>
          <p:nvPr/>
        </p:nvSpPr>
        <p:spPr>
          <a:xfrm>
            <a:off x="2442504" y="2545473"/>
            <a:ext cx="2726575" cy="515389"/>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dirty="0" smtClean="0"/>
              <a:t>WHO </a:t>
            </a:r>
            <a:r>
              <a:rPr lang="nl-BE" dirty="0" err="1" smtClean="0"/>
              <a:t>abstinence</a:t>
            </a:r>
            <a:r>
              <a:rPr lang="nl-BE" dirty="0" smtClean="0"/>
              <a:t> </a:t>
            </a:r>
            <a:r>
              <a:rPr lang="nl-BE" dirty="0" err="1" smtClean="0"/>
              <a:t>period</a:t>
            </a:r>
            <a:endParaRPr lang="nl-BE" dirty="0"/>
          </a:p>
          <a:p>
            <a:pPr algn="ctr"/>
            <a:r>
              <a:rPr lang="nl-BE" dirty="0" smtClean="0"/>
              <a:t> 2-7days</a:t>
            </a:r>
            <a:endParaRPr lang="nl-BE" dirty="0"/>
          </a:p>
        </p:txBody>
      </p:sp>
    </p:spTree>
    <p:extLst>
      <p:ext uri="{BB962C8B-B14F-4D97-AF65-F5344CB8AC3E}">
        <p14:creationId xmlns:p14="http://schemas.microsoft.com/office/powerpoint/2010/main" val="15382818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7"/>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1"/>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8"/>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9"/>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53"/>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24"/>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52"/>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44"/>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14"/>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4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4" grpId="0" animBg="1"/>
      <p:bldP spid="5" grpId="0"/>
      <p:bldP spid="37" grpId="0" animBg="1"/>
      <p:bldP spid="53" grpId="0" animBg="1"/>
      <p:bldP spid="5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3E044FE-0861-4B08-BDDD-FBB6E38686DC}"/>
              </a:ext>
            </a:extLst>
          </p:cNvPr>
          <p:cNvSpPr>
            <a:spLocks noGrp="1"/>
          </p:cNvSpPr>
          <p:nvPr>
            <p:ph type="dt" sz="half" idx="10"/>
          </p:nvPr>
        </p:nvSpPr>
        <p:spPr/>
        <p:txBody>
          <a:bodyPr/>
          <a:lstStyle/>
          <a:p>
            <a:fld id="{9510E3EB-B889-43F7-91E7-775E889B06EE}" type="datetime3">
              <a:rPr lang="nl-NL" smtClean="0"/>
              <a:t>30/11/23</a:t>
            </a:fld>
            <a:endParaRPr lang="en-BE"/>
          </a:p>
        </p:txBody>
      </p:sp>
      <p:sp>
        <p:nvSpPr>
          <p:cNvPr id="3" name="Title 2">
            <a:extLst>
              <a:ext uri="{FF2B5EF4-FFF2-40B4-BE49-F238E27FC236}">
                <a16:creationId xmlns:a16="http://schemas.microsoft.com/office/drawing/2014/main" id="{984BD6E2-13B1-46B9-A9FD-72FB2E762EB7}"/>
              </a:ext>
            </a:extLst>
          </p:cNvPr>
          <p:cNvSpPr>
            <a:spLocks noGrp="1"/>
          </p:cNvSpPr>
          <p:nvPr>
            <p:ph type="ctrTitle"/>
          </p:nvPr>
        </p:nvSpPr>
        <p:spPr>
          <a:xfrm>
            <a:off x="966217" y="496277"/>
            <a:ext cx="9144000" cy="553998"/>
          </a:xfrm>
        </p:spPr>
        <p:txBody>
          <a:bodyPr/>
          <a:lstStyle/>
          <a:p>
            <a:r>
              <a:rPr lang="en-US" altLang="nl-BE" sz="4800" dirty="0"/>
              <a:t>Study </a:t>
            </a:r>
            <a:r>
              <a:rPr lang="en-US" altLang="nl-BE" sz="4800" dirty="0" smtClean="0"/>
              <a:t>Design</a:t>
            </a:r>
            <a:r>
              <a:rPr lang="en-US" altLang="nl-BE" sz="4800" dirty="0"/>
              <a:t> </a:t>
            </a:r>
            <a:endParaRPr lang="en-BE" dirty="0"/>
          </a:p>
        </p:txBody>
      </p:sp>
      <p:sp>
        <p:nvSpPr>
          <p:cNvPr id="5" name="TextBox 4"/>
          <p:cNvSpPr txBox="1"/>
          <p:nvPr/>
        </p:nvSpPr>
        <p:spPr>
          <a:xfrm>
            <a:off x="966216" y="1796859"/>
            <a:ext cx="10632225" cy="6401881"/>
          </a:xfrm>
          <a:prstGeom prst="rect">
            <a:avLst/>
          </a:prstGeom>
          <a:noFill/>
        </p:spPr>
        <p:txBody>
          <a:bodyPr wrap="square" rtlCol="0">
            <a:spAutoFit/>
          </a:bodyPr>
          <a:lstStyle/>
          <a:p>
            <a:pPr marL="216000" indent="-216000">
              <a:lnSpc>
                <a:spcPct val="130000"/>
              </a:lnSpc>
              <a:spcAft>
                <a:spcPts val="300"/>
              </a:spcAft>
              <a:buClr>
                <a:schemeClr val="accent1"/>
              </a:buClr>
              <a:buFont typeface="Arial" panose="020B0604020202020204" pitchFamily="34" charset="0"/>
              <a:buChar char="•"/>
            </a:pPr>
            <a:endParaRPr lang="en-US" dirty="0" smtClean="0">
              <a:solidFill>
                <a:schemeClr val="tx2"/>
              </a:solidFill>
            </a:endParaRPr>
          </a:p>
          <a:p>
            <a:pPr marL="216000" indent="-216000">
              <a:lnSpc>
                <a:spcPct val="130000"/>
              </a:lnSpc>
              <a:spcAft>
                <a:spcPts val="300"/>
              </a:spcAft>
              <a:buClr>
                <a:schemeClr val="accent1"/>
              </a:buClr>
              <a:buFont typeface="Arial" panose="020B0604020202020204" pitchFamily="34" charset="0"/>
              <a:buChar char="•"/>
            </a:pPr>
            <a:endParaRPr lang="en-US" dirty="0">
              <a:solidFill>
                <a:schemeClr val="tx2"/>
              </a:solidFill>
            </a:endParaRPr>
          </a:p>
          <a:p>
            <a:pPr marL="216000" indent="-216000">
              <a:lnSpc>
                <a:spcPct val="130000"/>
              </a:lnSpc>
              <a:spcAft>
                <a:spcPts val="300"/>
              </a:spcAft>
              <a:buClr>
                <a:schemeClr val="accent1"/>
              </a:buClr>
              <a:buFont typeface="Arial" panose="020B0604020202020204" pitchFamily="34" charset="0"/>
              <a:buChar char="•"/>
            </a:pPr>
            <a:r>
              <a:rPr lang="en-US" dirty="0" smtClean="0">
                <a:solidFill>
                  <a:schemeClr val="tx2"/>
                </a:solidFill>
              </a:rPr>
              <a:t>Primary endpoint: blastocyst development *</a:t>
            </a:r>
          </a:p>
          <a:p>
            <a:pPr marL="216000" indent="-216000">
              <a:lnSpc>
                <a:spcPct val="130000"/>
              </a:lnSpc>
              <a:spcAft>
                <a:spcPts val="300"/>
              </a:spcAft>
              <a:buClr>
                <a:schemeClr val="accent1"/>
              </a:buClr>
              <a:buFont typeface="Arial" panose="020B0604020202020204" pitchFamily="34" charset="0"/>
              <a:buChar char="•"/>
            </a:pPr>
            <a:r>
              <a:rPr lang="en-US" dirty="0" smtClean="0">
                <a:solidFill>
                  <a:schemeClr val="tx2"/>
                </a:solidFill>
              </a:rPr>
              <a:t>Secondary endpoint: </a:t>
            </a:r>
          </a:p>
          <a:p>
            <a:pPr marL="673200" lvl="1" indent="-216000">
              <a:lnSpc>
                <a:spcPct val="130000"/>
              </a:lnSpc>
              <a:spcAft>
                <a:spcPts val="300"/>
              </a:spcAft>
              <a:buClr>
                <a:schemeClr val="accent1"/>
              </a:buClr>
              <a:buFont typeface="Arial" panose="020B0604020202020204" pitchFamily="34" charset="0"/>
              <a:buChar char="•"/>
            </a:pPr>
            <a:r>
              <a:rPr lang="en-US" dirty="0" smtClean="0">
                <a:solidFill>
                  <a:schemeClr val="tx2"/>
                </a:solidFill>
              </a:rPr>
              <a:t>Andrology</a:t>
            </a:r>
          </a:p>
          <a:p>
            <a:pPr marL="1130400" lvl="2" indent="-216000">
              <a:lnSpc>
                <a:spcPct val="130000"/>
              </a:lnSpc>
              <a:spcAft>
                <a:spcPts val="300"/>
              </a:spcAft>
              <a:buClr>
                <a:schemeClr val="accent1"/>
              </a:buClr>
              <a:buFont typeface="Arial" panose="020B0604020202020204" pitchFamily="34" charset="0"/>
              <a:buChar char="•"/>
            </a:pPr>
            <a:r>
              <a:rPr lang="en-US" dirty="0" smtClean="0">
                <a:solidFill>
                  <a:schemeClr val="tx2"/>
                </a:solidFill>
              </a:rPr>
              <a:t>DNA </a:t>
            </a:r>
            <a:r>
              <a:rPr lang="en-US" dirty="0">
                <a:solidFill>
                  <a:schemeClr val="tx2"/>
                </a:solidFill>
              </a:rPr>
              <a:t>Fragmentation Index (DFI) </a:t>
            </a:r>
            <a:r>
              <a:rPr lang="en-US" dirty="0" smtClean="0">
                <a:solidFill>
                  <a:schemeClr val="tx2"/>
                </a:solidFill>
              </a:rPr>
              <a:t>– TUNEL assay </a:t>
            </a:r>
          </a:p>
          <a:p>
            <a:pPr marL="1130400" lvl="2" indent="-216000">
              <a:lnSpc>
                <a:spcPct val="130000"/>
              </a:lnSpc>
              <a:spcAft>
                <a:spcPts val="300"/>
              </a:spcAft>
              <a:buClr>
                <a:schemeClr val="accent1"/>
              </a:buClr>
              <a:buFont typeface="Arial" panose="020B0604020202020204" pitchFamily="34" charset="0"/>
              <a:buChar char="•"/>
            </a:pPr>
            <a:r>
              <a:rPr lang="en-US" dirty="0">
                <a:solidFill>
                  <a:schemeClr val="tx2"/>
                </a:solidFill>
              </a:rPr>
              <a:t>S</a:t>
            </a:r>
            <a:r>
              <a:rPr lang="en-US" dirty="0" smtClean="0">
                <a:solidFill>
                  <a:schemeClr val="tx2"/>
                </a:solidFill>
              </a:rPr>
              <a:t>perm concentration</a:t>
            </a:r>
          </a:p>
          <a:p>
            <a:pPr marL="1130400" lvl="2" indent="-216000">
              <a:lnSpc>
                <a:spcPct val="130000"/>
              </a:lnSpc>
              <a:spcAft>
                <a:spcPts val="300"/>
              </a:spcAft>
              <a:buClr>
                <a:schemeClr val="accent1"/>
              </a:buClr>
              <a:buFont typeface="Arial" panose="020B0604020202020204" pitchFamily="34" charset="0"/>
              <a:buChar char="•"/>
            </a:pPr>
            <a:r>
              <a:rPr lang="en-US" dirty="0" smtClean="0">
                <a:solidFill>
                  <a:schemeClr val="tx2"/>
                </a:solidFill>
              </a:rPr>
              <a:t>Sperm motility</a:t>
            </a:r>
          </a:p>
          <a:p>
            <a:pPr marL="1130400" lvl="2" indent="-216000">
              <a:lnSpc>
                <a:spcPct val="130000"/>
              </a:lnSpc>
              <a:spcAft>
                <a:spcPts val="300"/>
              </a:spcAft>
              <a:buClr>
                <a:schemeClr val="accent1"/>
              </a:buClr>
              <a:buFont typeface="Arial" panose="020B0604020202020204" pitchFamily="34" charset="0"/>
              <a:buChar char="•"/>
            </a:pPr>
            <a:endParaRPr lang="en-US" dirty="0" smtClean="0">
              <a:solidFill>
                <a:schemeClr val="tx2"/>
              </a:solidFill>
            </a:endParaRPr>
          </a:p>
          <a:p>
            <a:pPr marL="216000" indent="-216000">
              <a:lnSpc>
                <a:spcPct val="130000"/>
              </a:lnSpc>
              <a:spcAft>
                <a:spcPts val="300"/>
              </a:spcAft>
              <a:buClr>
                <a:schemeClr val="accent1"/>
              </a:buClr>
              <a:buFont typeface="Arial" panose="020B0604020202020204" pitchFamily="34" charset="0"/>
              <a:buChar char="•"/>
            </a:pPr>
            <a:r>
              <a:rPr lang="en-US" dirty="0" smtClean="0">
                <a:solidFill>
                  <a:schemeClr val="tx2"/>
                </a:solidFill>
              </a:rPr>
              <a:t>Statistical </a:t>
            </a:r>
            <a:r>
              <a:rPr lang="en-US" dirty="0">
                <a:solidFill>
                  <a:schemeClr val="tx2"/>
                </a:solidFill>
              </a:rPr>
              <a:t>analysis: accounting for female age and clustering</a:t>
            </a:r>
          </a:p>
          <a:p>
            <a:pPr marL="673200" lvl="1" indent="-216000">
              <a:lnSpc>
                <a:spcPct val="130000"/>
              </a:lnSpc>
              <a:spcAft>
                <a:spcPts val="300"/>
              </a:spcAft>
              <a:buClr>
                <a:schemeClr val="accent1"/>
              </a:buClr>
              <a:buFont typeface="Arial" panose="020B0604020202020204" pitchFamily="34" charset="0"/>
              <a:buChar char="•"/>
            </a:pPr>
            <a:r>
              <a:rPr lang="en-US" dirty="0">
                <a:solidFill>
                  <a:schemeClr val="tx2"/>
                </a:solidFill>
              </a:rPr>
              <a:t>S</a:t>
            </a:r>
            <a:r>
              <a:rPr lang="en-US" dirty="0" smtClean="0">
                <a:solidFill>
                  <a:schemeClr val="tx2"/>
                </a:solidFill>
              </a:rPr>
              <a:t>ignificance </a:t>
            </a:r>
            <a:r>
              <a:rPr lang="en-US" dirty="0">
                <a:solidFill>
                  <a:schemeClr val="tx2"/>
                </a:solidFill>
              </a:rPr>
              <a:t>set at p&lt;0.05.</a:t>
            </a:r>
          </a:p>
          <a:p>
            <a:pPr>
              <a:lnSpc>
                <a:spcPct val="130000"/>
              </a:lnSpc>
              <a:spcAft>
                <a:spcPts val="300"/>
              </a:spcAft>
              <a:buClr>
                <a:schemeClr val="accent1"/>
              </a:buClr>
            </a:pPr>
            <a:endParaRPr lang="en-US" dirty="0" smtClean="0">
              <a:solidFill>
                <a:schemeClr val="tx2"/>
              </a:solidFill>
            </a:endParaRPr>
          </a:p>
          <a:p>
            <a:pPr marL="1130400" lvl="2" indent="-216000">
              <a:lnSpc>
                <a:spcPct val="130000"/>
              </a:lnSpc>
              <a:spcAft>
                <a:spcPts val="300"/>
              </a:spcAft>
              <a:buClr>
                <a:schemeClr val="accent1"/>
              </a:buClr>
              <a:buFont typeface="Arial" panose="020B0604020202020204" pitchFamily="34" charset="0"/>
              <a:buChar char="•"/>
            </a:pPr>
            <a:endParaRPr lang="en-US" dirty="0" smtClean="0">
              <a:solidFill>
                <a:schemeClr val="tx2"/>
              </a:solidFill>
            </a:endParaRPr>
          </a:p>
          <a:p>
            <a:pPr marL="216000" indent="-216000">
              <a:lnSpc>
                <a:spcPct val="130000"/>
              </a:lnSpc>
              <a:spcAft>
                <a:spcPts val="300"/>
              </a:spcAft>
              <a:buClr>
                <a:schemeClr val="accent1"/>
              </a:buClr>
              <a:buFont typeface="Arial" panose="020B0604020202020204" pitchFamily="34" charset="0"/>
              <a:buChar char="•"/>
            </a:pPr>
            <a:endParaRPr lang="en-US" dirty="0">
              <a:solidFill>
                <a:schemeClr val="tx2"/>
              </a:solidFill>
            </a:endParaRPr>
          </a:p>
          <a:p>
            <a:pPr marL="673200" lvl="1" indent="-216000">
              <a:lnSpc>
                <a:spcPct val="130000"/>
              </a:lnSpc>
              <a:spcAft>
                <a:spcPts val="300"/>
              </a:spcAft>
              <a:buClr>
                <a:schemeClr val="accent1"/>
              </a:buClr>
              <a:buFont typeface="Arial" panose="020B0604020202020204" pitchFamily="34" charset="0"/>
              <a:buChar char="•"/>
            </a:pPr>
            <a:endParaRPr lang="nl-BE" dirty="0">
              <a:solidFill>
                <a:schemeClr val="tx2"/>
              </a:solidFill>
            </a:endParaRPr>
          </a:p>
          <a:p>
            <a:pPr lvl="1">
              <a:lnSpc>
                <a:spcPct val="130000"/>
              </a:lnSpc>
              <a:spcAft>
                <a:spcPts val="300"/>
              </a:spcAft>
              <a:buClr>
                <a:schemeClr val="accent1"/>
              </a:buClr>
            </a:pPr>
            <a:endParaRPr lang="en-US" dirty="0" smtClean="0">
              <a:solidFill>
                <a:schemeClr val="tx2"/>
              </a:solidFill>
            </a:endParaRPr>
          </a:p>
        </p:txBody>
      </p:sp>
      <p:sp>
        <p:nvSpPr>
          <p:cNvPr id="6" name="Rectangle 5"/>
          <p:cNvSpPr/>
          <p:nvPr/>
        </p:nvSpPr>
        <p:spPr>
          <a:xfrm>
            <a:off x="802443" y="2511188"/>
            <a:ext cx="10552493" cy="2628547"/>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4" name="TextBox 3"/>
          <p:cNvSpPr txBox="1"/>
          <p:nvPr/>
        </p:nvSpPr>
        <p:spPr>
          <a:xfrm>
            <a:off x="6851068" y="3221908"/>
            <a:ext cx="4053385" cy="1648143"/>
          </a:xfrm>
          <a:prstGeom prst="rect">
            <a:avLst/>
          </a:prstGeom>
          <a:noFill/>
        </p:spPr>
        <p:txBody>
          <a:bodyPr wrap="square" rtlCol="0">
            <a:spAutoFit/>
          </a:bodyPr>
          <a:lstStyle/>
          <a:p>
            <a:pPr marL="673200" lvl="1" indent="-216000">
              <a:lnSpc>
                <a:spcPct val="130000"/>
              </a:lnSpc>
              <a:spcAft>
                <a:spcPts val="300"/>
              </a:spcAft>
              <a:buClr>
                <a:schemeClr val="accent1"/>
              </a:buClr>
              <a:buFont typeface="Arial" panose="020B0604020202020204" pitchFamily="34" charset="0"/>
              <a:buChar char="•"/>
            </a:pPr>
            <a:r>
              <a:rPr lang="en-US" dirty="0" smtClean="0">
                <a:solidFill>
                  <a:schemeClr val="tx2"/>
                </a:solidFill>
              </a:rPr>
              <a:t>Embryology</a:t>
            </a:r>
            <a:endParaRPr lang="en-US" dirty="0">
              <a:solidFill>
                <a:schemeClr val="tx2"/>
              </a:solidFill>
            </a:endParaRPr>
          </a:p>
          <a:p>
            <a:pPr marL="1130400" lvl="2" indent="-216000">
              <a:lnSpc>
                <a:spcPct val="130000"/>
              </a:lnSpc>
              <a:spcAft>
                <a:spcPts val="300"/>
              </a:spcAft>
              <a:buClr>
                <a:schemeClr val="accent1"/>
              </a:buClr>
              <a:buFont typeface="Arial" panose="020B0604020202020204" pitchFamily="34" charset="0"/>
              <a:buChar char="•"/>
            </a:pPr>
            <a:r>
              <a:rPr lang="en-US" dirty="0" err="1" smtClean="0">
                <a:solidFill>
                  <a:schemeClr val="tx2"/>
                </a:solidFill>
              </a:rPr>
              <a:t>Fertilisation</a:t>
            </a:r>
            <a:endParaRPr lang="en-US" dirty="0">
              <a:solidFill>
                <a:schemeClr val="tx2"/>
              </a:solidFill>
            </a:endParaRPr>
          </a:p>
          <a:p>
            <a:pPr marL="1130400" lvl="2" indent="-216000">
              <a:lnSpc>
                <a:spcPct val="130000"/>
              </a:lnSpc>
              <a:spcAft>
                <a:spcPts val="300"/>
              </a:spcAft>
              <a:buClr>
                <a:schemeClr val="accent1"/>
              </a:buClr>
              <a:buFont typeface="Arial" panose="020B0604020202020204" pitchFamily="34" charset="0"/>
              <a:buChar char="•"/>
            </a:pPr>
            <a:r>
              <a:rPr lang="en-US" dirty="0">
                <a:solidFill>
                  <a:schemeClr val="tx2"/>
                </a:solidFill>
              </a:rPr>
              <a:t>C</a:t>
            </a:r>
            <a:r>
              <a:rPr lang="en-US" dirty="0" smtClean="0">
                <a:solidFill>
                  <a:schemeClr val="tx2"/>
                </a:solidFill>
              </a:rPr>
              <a:t>leavage </a:t>
            </a:r>
            <a:r>
              <a:rPr lang="en-US" dirty="0">
                <a:solidFill>
                  <a:schemeClr val="tx2"/>
                </a:solidFill>
              </a:rPr>
              <a:t>stage development</a:t>
            </a:r>
          </a:p>
          <a:p>
            <a:pPr marL="1130400" lvl="2" indent="-216000">
              <a:lnSpc>
                <a:spcPct val="130000"/>
              </a:lnSpc>
              <a:spcAft>
                <a:spcPts val="300"/>
              </a:spcAft>
              <a:buClr>
                <a:schemeClr val="accent1"/>
              </a:buClr>
              <a:buFont typeface="Arial" panose="020B0604020202020204" pitchFamily="34" charset="0"/>
              <a:buChar char="•"/>
            </a:pPr>
            <a:r>
              <a:rPr lang="en-US" dirty="0">
                <a:solidFill>
                  <a:schemeClr val="tx2"/>
                </a:solidFill>
              </a:rPr>
              <a:t>U</a:t>
            </a:r>
            <a:r>
              <a:rPr lang="en-US" dirty="0" smtClean="0">
                <a:solidFill>
                  <a:schemeClr val="tx2"/>
                </a:solidFill>
              </a:rPr>
              <a:t>tilization rate</a:t>
            </a:r>
            <a:endParaRPr lang="en-US" dirty="0">
              <a:solidFill>
                <a:schemeClr val="tx2"/>
              </a:solidFill>
            </a:endParaRPr>
          </a:p>
        </p:txBody>
      </p:sp>
      <p:sp>
        <p:nvSpPr>
          <p:cNvPr id="9" name="TextBox 8"/>
          <p:cNvSpPr txBox="1"/>
          <p:nvPr/>
        </p:nvSpPr>
        <p:spPr>
          <a:xfrm>
            <a:off x="4739279" y="6526656"/>
            <a:ext cx="3086100" cy="276999"/>
          </a:xfrm>
          <a:prstGeom prst="rect">
            <a:avLst/>
          </a:prstGeom>
          <a:noFill/>
        </p:spPr>
        <p:txBody>
          <a:bodyPr wrap="square" rtlCol="0">
            <a:spAutoFit/>
          </a:bodyPr>
          <a:lstStyle/>
          <a:p>
            <a:r>
              <a:rPr lang="nl-BE" sz="1200" dirty="0" smtClean="0">
                <a:solidFill>
                  <a:srgbClr val="2F72A6"/>
                </a:solidFill>
              </a:rPr>
              <a:t>* </a:t>
            </a:r>
            <a:r>
              <a:rPr lang="en-US" sz="1200" dirty="0">
                <a:solidFill>
                  <a:schemeClr val="tx2"/>
                </a:solidFill>
              </a:rPr>
              <a:t>Gardner and Schoolcraft</a:t>
            </a:r>
            <a:endParaRPr lang="nl-BE" sz="1200" dirty="0">
              <a:solidFill>
                <a:srgbClr val="2F72A6"/>
              </a:solidFill>
            </a:endParaRPr>
          </a:p>
        </p:txBody>
      </p:sp>
    </p:spTree>
    <p:extLst>
      <p:ext uri="{BB962C8B-B14F-4D97-AF65-F5344CB8AC3E}">
        <p14:creationId xmlns:p14="http://schemas.microsoft.com/office/powerpoint/2010/main" val="39604545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4"/>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5">
                                            <p:txEl>
                                              <p:pRg st="9" end="9"/>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5">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3E044FE-0861-4B08-BDDD-FBB6E38686DC}"/>
              </a:ext>
            </a:extLst>
          </p:cNvPr>
          <p:cNvSpPr>
            <a:spLocks noGrp="1"/>
          </p:cNvSpPr>
          <p:nvPr>
            <p:ph type="dt" sz="half" idx="10"/>
          </p:nvPr>
        </p:nvSpPr>
        <p:spPr/>
        <p:txBody>
          <a:bodyPr/>
          <a:lstStyle/>
          <a:p>
            <a:fld id="{9510E3EB-B889-43F7-91E7-775E889B06EE}" type="datetime3">
              <a:rPr lang="nl-NL" smtClean="0"/>
              <a:t>30/11/23</a:t>
            </a:fld>
            <a:endParaRPr lang="en-BE"/>
          </a:p>
        </p:txBody>
      </p:sp>
      <p:sp>
        <p:nvSpPr>
          <p:cNvPr id="3" name="Title 2">
            <a:extLst>
              <a:ext uri="{FF2B5EF4-FFF2-40B4-BE49-F238E27FC236}">
                <a16:creationId xmlns:a16="http://schemas.microsoft.com/office/drawing/2014/main" id="{984BD6E2-13B1-46B9-A9FD-72FB2E762EB7}"/>
              </a:ext>
            </a:extLst>
          </p:cNvPr>
          <p:cNvSpPr>
            <a:spLocks noGrp="1"/>
          </p:cNvSpPr>
          <p:nvPr>
            <p:ph type="ctrTitle"/>
          </p:nvPr>
        </p:nvSpPr>
        <p:spPr>
          <a:xfrm>
            <a:off x="966217" y="472296"/>
            <a:ext cx="9144000" cy="577979"/>
          </a:xfrm>
        </p:spPr>
        <p:txBody>
          <a:bodyPr/>
          <a:lstStyle/>
          <a:p>
            <a:r>
              <a:rPr lang="en-US" altLang="nl-BE" sz="4800" dirty="0"/>
              <a:t>R</a:t>
            </a:r>
            <a:r>
              <a:rPr lang="en-US" altLang="nl-BE" sz="4800" dirty="0" smtClean="0"/>
              <a:t>esults</a:t>
            </a:r>
            <a:endParaRPr lang="en-BE" dirty="0"/>
          </a:p>
        </p:txBody>
      </p:sp>
      <p:sp>
        <p:nvSpPr>
          <p:cNvPr id="5" name="TextBox 4"/>
          <p:cNvSpPr txBox="1"/>
          <p:nvPr/>
        </p:nvSpPr>
        <p:spPr>
          <a:xfrm>
            <a:off x="857034" y="2052551"/>
            <a:ext cx="10632225" cy="1103635"/>
          </a:xfrm>
          <a:prstGeom prst="rect">
            <a:avLst/>
          </a:prstGeom>
          <a:noFill/>
        </p:spPr>
        <p:txBody>
          <a:bodyPr wrap="square" rtlCol="0">
            <a:spAutoFit/>
          </a:bodyPr>
          <a:lstStyle/>
          <a:p>
            <a:pPr marL="216000" indent="-216000">
              <a:lnSpc>
                <a:spcPct val="130000"/>
              </a:lnSpc>
              <a:spcAft>
                <a:spcPts val="300"/>
              </a:spcAft>
              <a:buClr>
                <a:schemeClr val="accent1"/>
              </a:buClr>
              <a:buFont typeface="Arial" panose="020B0604020202020204" pitchFamily="34" charset="0"/>
              <a:buChar char="•"/>
            </a:pPr>
            <a:endParaRPr lang="en-US" sz="1600" dirty="0">
              <a:solidFill>
                <a:schemeClr val="tx2"/>
              </a:solidFill>
            </a:endParaRPr>
          </a:p>
          <a:p>
            <a:pPr marL="673200" lvl="1" indent="-216000">
              <a:lnSpc>
                <a:spcPct val="130000"/>
              </a:lnSpc>
              <a:spcAft>
                <a:spcPts val="300"/>
              </a:spcAft>
              <a:buClr>
                <a:schemeClr val="accent1"/>
              </a:buClr>
              <a:buFont typeface="Arial" panose="020B0604020202020204" pitchFamily="34" charset="0"/>
              <a:buChar char="•"/>
            </a:pPr>
            <a:endParaRPr lang="nl-BE" sz="1600" dirty="0">
              <a:solidFill>
                <a:schemeClr val="tx2"/>
              </a:solidFill>
            </a:endParaRPr>
          </a:p>
          <a:p>
            <a:pPr lvl="1">
              <a:lnSpc>
                <a:spcPct val="130000"/>
              </a:lnSpc>
              <a:spcAft>
                <a:spcPts val="300"/>
              </a:spcAft>
              <a:buClr>
                <a:schemeClr val="accent1"/>
              </a:buClr>
            </a:pPr>
            <a:endParaRPr lang="en-US" sz="1600" dirty="0" smtClean="0">
              <a:solidFill>
                <a:schemeClr val="tx2"/>
              </a:solidFill>
            </a:endParaRPr>
          </a:p>
        </p:txBody>
      </p:sp>
      <p:sp>
        <p:nvSpPr>
          <p:cNvPr id="8" name="Subtitle 3"/>
          <p:cNvSpPr>
            <a:spLocks noGrp="1"/>
          </p:cNvSpPr>
          <p:nvPr>
            <p:ph type="subTitle" idx="1"/>
          </p:nvPr>
        </p:nvSpPr>
        <p:spPr>
          <a:xfrm>
            <a:off x="966217" y="1065247"/>
            <a:ext cx="9144000" cy="387798"/>
          </a:xfrm>
        </p:spPr>
        <p:txBody>
          <a:bodyPr/>
          <a:lstStyle/>
          <a:p>
            <a:r>
              <a:rPr lang="nl-BE" dirty="0" smtClean="0"/>
              <a:t>Sperm parameters</a:t>
            </a:r>
            <a:endParaRPr lang="nl-BE" dirty="0"/>
          </a:p>
        </p:txBody>
      </p:sp>
      <p:graphicFrame>
        <p:nvGraphicFramePr>
          <p:cNvPr id="9" name="Table 8"/>
          <p:cNvGraphicFramePr>
            <a:graphicFrameLocks noGrp="1"/>
          </p:cNvGraphicFramePr>
          <p:nvPr>
            <p:extLst>
              <p:ext uri="{D42A27DB-BD31-4B8C-83A1-F6EECF244321}">
                <p14:modId xmlns:p14="http://schemas.microsoft.com/office/powerpoint/2010/main" val="3653146648"/>
              </p:ext>
            </p:extLst>
          </p:nvPr>
        </p:nvGraphicFramePr>
        <p:xfrm>
          <a:off x="1903141" y="2938456"/>
          <a:ext cx="8094679" cy="3337560"/>
        </p:xfrm>
        <a:graphic>
          <a:graphicData uri="http://schemas.openxmlformats.org/drawingml/2006/table">
            <a:tbl>
              <a:tblPr firstRow="1" bandRow="1">
                <a:tableStyleId>{21E4AEA4-8DFA-4A89-87EB-49C32662AFE0}</a:tableStyleId>
              </a:tblPr>
              <a:tblGrid>
                <a:gridCol w="3117411">
                  <a:extLst>
                    <a:ext uri="{9D8B030D-6E8A-4147-A177-3AD203B41FA5}">
                      <a16:colId xmlns:a16="http://schemas.microsoft.com/office/drawing/2014/main" val="1578855667"/>
                    </a:ext>
                  </a:extLst>
                </a:gridCol>
                <a:gridCol w="2061591">
                  <a:extLst>
                    <a:ext uri="{9D8B030D-6E8A-4147-A177-3AD203B41FA5}">
                      <a16:colId xmlns:a16="http://schemas.microsoft.com/office/drawing/2014/main" val="2424993269"/>
                    </a:ext>
                  </a:extLst>
                </a:gridCol>
                <a:gridCol w="1845614">
                  <a:extLst>
                    <a:ext uri="{9D8B030D-6E8A-4147-A177-3AD203B41FA5}">
                      <a16:colId xmlns:a16="http://schemas.microsoft.com/office/drawing/2014/main" val="498416475"/>
                    </a:ext>
                  </a:extLst>
                </a:gridCol>
                <a:gridCol w="1070063">
                  <a:extLst>
                    <a:ext uri="{9D8B030D-6E8A-4147-A177-3AD203B41FA5}">
                      <a16:colId xmlns:a16="http://schemas.microsoft.com/office/drawing/2014/main" val="2531978519"/>
                    </a:ext>
                  </a:extLst>
                </a:gridCol>
              </a:tblGrid>
              <a:tr h="370840">
                <a:tc>
                  <a:txBody>
                    <a:bodyPr/>
                    <a:lstStyle/>
                    <a:p>
                      <a:endParaRPr lang="nl-BE" sz="1800" dirty="0"/>
                    </a:p>
                  </a:txBody>
                  <a:tcPr/>
                </a:tc>
                <a:tc>
                  <a:txBody>
                    <a:bodyPr/>
                    <a:lstStyle/>
                    <a:p>
                      <a:pPr algn="ctr"/>
                      <a:r>
                        <a:rPr lang="nl-BE" sz="1800" dirty="0" smtClean="0"/>
                        <a:t>WHO </a:t>
                      </a:r>
                      <a:r>
                        <a:rPr lang="nl-BE" sz="1800" dirty="0" err="1" smtClean="0"/>
                        <a:t>abstinence</a:t>
                      </a:r>
                      <a:endParaRPr lang="nl-BE" sz="1800" dirty="0"/>
                    </a:p>
                  </a:txBody>
                  <a:tcPr/>
                </a:tc>
                <a:tc>
                  <a:txBody>
                    <a:bodyPr/>
                    <a:lstStyle/>
                    <a:p>
                      <a:pPr algn="ctr"/>
                      <a:r>
                        <a:rPr lang="nl-BE" sz="1800" dirty="0" smtClean="0"/>
                        <a:t>Short </a:t>
                      </a:r>
                      <a:r>
                        <a:rPr lang="nl-BE" sz="1800" dirty="0" err="1" smtClean="0"/>
                        <a:t>abstinence</a:t>
                      </a:r>
                      <a:endParaRPr lang="nl-BE" sz="1800" dirty="0"/>
                    </a:p>
                  </a:txBody>
                  <a:tcPr/>
                </a:tc>
                <a:tc>
                  <a:txBody>
                    <a:bodyPr/>
                    <a:lstStyle/>
                    <a:p>
                      <a:pPr algn="ctr"/>
                      <a:r>
                        <a:rPr lang="nl-BE" sz="1800" dirty="0" smtClean="0"/>
                        <a:t>P </a:t>
                      </a:r>
                      <a:r>
                        <a:rPr lang="nl-BE" sz="1800" dirty="0" err="1" smtClean="0"/>
                        <a:t>value</a:t>
                      </a:r>
                      <a:endParaRPr lang="nl-BE" sz="1800" dirty="0"/>
                    </a:p>
                  </a:txBody>
                  <a:tcPr/>
                </a:tc>
                <a:extLst>
                  <a:ext uri="{0D108BD9-81ED-4DB2-BD59-A6C34878D82A}">
                    <a16:rowId xmlns:a16="http://schemas.microsoft.com/office/drawing/2014/main" val="2748356115"/>
                  </a:ext>
                </a:extLst>
              </a:tr>
              <a:tr h="370840">
                <a:tc>
                  <a:txBody>
                    <a:bodyPr/>
                    <a:lstStyle/>
                    <a:p>
                      <a:r>
                        <a:rPr lang="nl-BE" sz="1800" dirty="0" err="1" smtClean="0"/>
                        <a:t>Abstinence</a:t>
                      </a:r>
                      <a:r>
                        <a:rPr lang="nl-BE" sz="1800" dirty="0" smtClean="0"/>
                        <a:t> </a:t>
                      </a:r>
                      <a:r>
                        <a:rPr lang="nl-BE" sz="1800" dirty="0" err="1" smtClean="0"/>
                        <a:t>duration</a:t>
                      </a:r>
                      <a:endParaRPr lang="nl-BE" sz="1800" dirty="0">
                        <a:solidFill>
                          <a:srgbClr val="2F72A6"/>
                        </a:solidFill>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l-BE" sz="1800" baseline="0" dirty="0" smtClean="0">
                          <a:solidFill>
                            <a:schemeClr val="tx1"/>
                          </a:solidFill>
                        </a:rPr>
                        <a:t>4.06 </a:t>
                      </a:r>
                      <a:r>
                        <a:rPr lang="nl-BE" sz="1800" baseline="0" dirty="0" err="1" smtClean="0">
                          <a:solidFill>
                            <a:schemeClr val="tx1"/>
                          </a:solidFill>
                        </a:rPr>
                        <a:t>days</a:t>
                      </a:r>
                      <a:r>
                        <a:rPr lang="nl-BE" sz="1800" baseline="0" dirty="0" smtClean="0">
                          <a:solidFill>
                            <a:schemeClr val="tx1"/>
                          </a:solidFill>
                        </a:rPr>
                        <a:t> </a:t>
                      </a:r>
                      <a:r>
                        <a:rPr lang="nl-BE" sz="1800" dirty="0" smtClean="0">
                          <a:solidFill>
                            <a:schemeClr val="tx1"/>
                          </a:solidFill>
                        </a:rPr>
                        <a:t>± 2.7</a:t>
                      </a:r>
                    </a:p>
                  </a:txBody>
                  <a:tcPr/>
                </a:tc>
                <a:tc>
                  <a:txBody>
                    <a:bodyPr/>
                    <a:lstStyle/>
                    <a:p>
                      <a:pPr algn="ctr"/>
                      <a:r>
                        <a:rPr lang="nl-BE" sz="1800" dirty="0" smtClean="0">
                          <a:solidFill>
                            <a:schemeClr val="tx1"/>
                          </a:solidFill>
                        </a:rPr>
                        <a:t>2:06</a:t>
                      </a:r>
                      <a:r>
                        <a:rPr lang="nl-BE" sz="1800" baseline="0" dirty="0" smtClean="0">
                          <a:solidFill>
                            <a:schemeClr val="tx1"/>
                          </a:solidFill>
                        </a:rPr>
                        <a:t> </a:t>
                      </a:r>
                      <a:r>
                        <a:rPr lang="nl-BE" sz="1800" baseline="0" dirty="0" err="1" smtClean="0">
                          <a:solidFill>
                            <a:schemeClr val="tx1"/>
                          </a:solidFill>
                        </a:rPr>
                        <a:t>hours</a:t>
                      </a:r>
                      <a:r>
                        <a:rPr lang="nl-BE" sz="1800" baseline="0" dirty="0" smtClean="0">
                          <a:solidFill>
                            <a:schemeClr val="tx1"/>
                          </a:solidFill>
                        </a:rPr>
                        <a:t> </a:t>
                      </a:r>
                      <a:r>
                        <a:rPr lang="nl-BE" sz="1800" dirty="0" smtClean="0">
                          <a:solidFill>
                            <a:schemeClr val="tx1"/>
                          </a:solidFill>
                        </a:rPr>
                        <a:t>± 0:17</a:t>
                      </a:r>
                      <a:endParaRPr lang="nl-BE" sz="1800" dirty="0">
                        <a:solidFill>
                          <a:schemeClr val="tx1"/>
                        </a:solidFill>
                      </a:endParaRPr>
                    </a:p>
                  </a:txBody>
                  <a:tcPr/>
                </a:tc>
                <a:tc>
                  <a:txBody>
                    <a:bodyPr/>
                    <a:lstStyle/>
                    <a:p>
                      <a:endParaRPr lang="nl-BE" sz="1800">
                        <a:solidFill>
                          <a:srgbClr val="2F72A6"/>
                        </a:solidFill>
                      </a:endParaRPr>
                    </a:p>
                  </a:txBody>
                  <a:tcPr/>
                </a:tc>
                <a:extLst>
                  <a:ext uri="{0D108BD9-81ED-4DB2-BD59-A6C34878D82A}">
                    <a16:rowId xmlns:a16="http://schemas.microsoft.com/office/drawing/2014/main" val="1124747726"/>
                  </a:ext>
                </a:extLst>
              </a:tr>
              <a:tr h="370840">
                <a:tc>
                  <a:txBody>
                    <a:bodyPr/>
                    <a:lstStyle/>
                    <a:p>
                      <a:r>
                        <a:rPr lang="nl-BE" sz="1800" dirty="0" smtClean="0"/>
                        <a:t>DFI (%)</a:t>
                      </a:r>
                      <a:endParaRPr lang="nl-BE" sz="1800" dirty="0">
                        <a:solidFill>
                          <a:srgbClr val="2F72A6"/>
                        </a:solidFill>
                      </a:endParaRPr>
                    </a:p>
                  </a:txBody>
                  <a:tcPr/>
                </a:tc>
                <a:tc>
                  <a:txBody>
                    <a:bodyPr/>
                    <a:lstStyle/>
                    <a:p>
                      <a:pPr algn="ctr"/>
                      <a:r>
                        <a:rPr lang="nl-BE" sz="1800" dirty="0" smtClean="0"/>
                        <a:t>6.76 ± 7.0 </a:t>
                      </a:r>
                      <a:endParaRPr lang="nl-BE" sz="1800" dirty="0">
                        <a:solidFill>
                          <a:srgbClr val="2F72A6"/>
                        </a:solidFill>
                      </a:endParaRPr>
                    </a:p>
                  </a:txBody>
                  <a:tcPr/>
                </a:tc>
                <a:tc>
                  <a:txBody>
                    <a:bodyPr/>
                    <a:lstStyle/>
                    <a:p>
                      <a:pPr algn="ctr"/>
                      <a:r>
                        <a:rPr lang="nl-BE" sz="1800" dirty="0" smtClean="0"/>
                        <a:t>5.37 ± 7.2</a:t>
                      </a:r>
                      <a:endParaRPr lang="nl-BE" sz="1800" dirty="0">
                        <a:solidFill>
                          <a:srgbClr val="2F72A6"/>
                        </a:solidFill>
                      </a:endParaRPr>
                    </a:p>
                  </a:txBody>
                  <a:tcPr/>
                </a:tc>
                <a:tc>
                  <a:txBody>
                    <a:bodyPr/>
                    <a:lstStyle/>
                    <a:p>
                      <a:pPr algn="ctr"/>
                      <a:r>
                        <a:rPr lang="nl-BE" sz="1800" dirty="0" smtClean="0"/>
                        <a:t>0.024</a:t>
                      </a:r>
                      <a:endParaRPr lang="nl-BE" sz="1800" dirty="0">
                        <a:solidFill>
                          <a:srgbClr val="2F72A6"/>
                        </a:solidFill>
                      </a:endParaRPr>
                    </a:p>
                  </a:txBody>
                  <a:tcPr/>
                </a:tc>
                <a:extLst>
                  <a:ext uri="{0D108BD9-81ED-4DB2-BD59-A6C34878D82A}">
                    <a16:rowId xmlns:a16="http://schemas.microsoft.com/office/drawing/2014/main" val="3671323053"/>
                  </a:ext>
                </a:extLst>
              </a:tr>
              <a:tr h="370840">
                <a:tc gridSpan="4">
                  <a:txBody>
                    <a:bodyPr/>
                    <a:lstStyle/>
                    <a:p>
                      <a:r>
                        <a:rPr lang="nl-BE" sz="1800" b="1" dirty="0" err="1" smtClean="0"/>
                        <a:t>Raw</a:t>
                      </a:r>
                      <a:r>
                        <a:rPr lang="nl-BE" sz="1800" b="1" dirty="0" smtClean="0"/>
                        <a:t> sample</a:t>
                      </a:r>
                      <a:endParaRPr lang="nl-BE" sz="1800" b="1" dirty="0">
                        <a:solidFill>
                          <a:srgbClr val="2F72A6"/>
                        </a:solidFill>
                      </a:endParaRPr>
                    </a:p>
                  </a:txBody>
                  <a:tcPr/>
                </a:tc>
                <a:tc hMerge="1">
                  <a:txBody>
                    <a:bodyPr/>
                    <a:lstStyle/>
                    <a:p>
                      <a:pPr algn="ctr"/>
                      <a:endParaRPr lang="nl-BE" sz="1600" dirty="0">
                        <a:solidFill>
                          <a:srgbClr val="2F72A6"/>
                        </a:solidFill>
                      </a:endParaRPr>
                    </a:p>
                  </a:txBody>
                  <a:tcPr/>
                </a:tc>
                <a:tc hMerge="1">
                  <a:txBody>
                    <a:bodyPr/>
                    <a:lstStyle/>
                    <a:p>
                      <a:pPr algn="ctr"/>
                      <a:endParaRPr lang="nl-BE" sz="1600" dirty="0">
                        <a:solidFill>
                          <a:srgbClr val="2F72A6"/>
                        </a:solidFill>
                      </a:endParaRPr>
                    </a:p>
                  </a:txBody>
                  <a:tcPr/>
                </a:tc>
                <a:tc hMerge="1">
                  <a:txBody>
                    <a:bodyPr/>
                    <a:lstStyle/>
                    <a:p>
                      <a:pPr algn="ctr"/>
                      <a:endParaRPr lang="nl-BE" sz="1600" dirty="0">
                        <a:solidFill>
                          <a:srgbClr val="2F72A6"/>
                        </a:solidFill>
                      </a:endParaRPr>
                    </a:p>
                  </a:txBody>
                  <a:tcPr/>
                </a:tc>
                <a:extLst>
                  <a:ext uri="{0D108BD9-81ED-4DB2-BD59-A6C34878D82A}">
                    <a16:rowId xmlns:a16="http://schemas.microsoft.com/office/drawing/2014/main" val="332046238"/>
                  </a:ext>
                </a:extLst>
              </a:tr>
              <a:tr h="370840">
                <a:tc>
                  <a:txBody>
                    <a:bodyPr/>
                    <a:lstStyle/>
                    <a:p>
                      <a:pPr marL="285750" indent="-285750">
                        <a:buFont typeface="Arial" panose="020B0604020202020204" pitchFamily="34" charset="0"/>
                        <a:buChar char="•"/>
                      </a:pPr>
                      <a:r>
                        <a:rPr lang="nl-BE" sz="1800" dirty="0" err="1" smtClean="0"/>
                        <a:t>Concentration</a:t>
                      </a:r>
                      <a:r>
                        <a:rPr lang="nl-BE" sz="1800" dirty="0" smtClean="0"/>
                        <a:t> (M/ml)</a:t>
                      </a:r>
                      <a:endParaRPr lang="nl-BE" sz="1800" dirty="0">
                        <a:solidFill>
                          <a:srgbClr val="2F72A6"/>
                        </a:solidFill>
                      </a:endParaRPr>
                    </a:p>
                  </a:txBody>
                  <a:tcPr/>
                </a:tc>
                <a:tc>
                  <a:txBody>
                    <a:bodyPr/>
                    <a:lstStyle/>
                    <a:p>
                      <a:pPr algn="ctr"/>
                      <a:r>
                        <a:rPr lang="nl-BE" sz="1800" dirty="0" smtClean="0"/>
                        <a:t>46.53 ± 39.6</a:t>
                      </a:r>
                      <a:endParaRPr lang="nl-BE" sz="1800" dirty="0">
                        <a:solidFill>
                          <a:srgbClr val="2F72A6"/>
                        </a:solidFill>
                      </a:endParaRPr>
                    </a:p>
                  </a:txBody>
                  <a:tcPr/>
                </a:tc>
                <a:tc>
                  <a:txBody>
                    <a:bodyPr/>
                    <a:lstStyle/>
                    <a:p>
                      <a:pPr algn="ctr"/>
                      <a:r>
                        <a:rPr lang="nl-BE" sz="1800" dirty="0" smtClean="0"/>
                        <a:t>37.04 ±37.1</a:t>
                      </a:r>
                      <a:endParaRPr lang="nl-BE" sz="1800" dirty="0">
                        <a:solidFill>
                          <a:srgbClr val="2F72A6"/>
                        </a:solidFill>
                      </a:endParaRPr>
                    </a:p>
                  </a:txBody>
                  <a:tcPr/>
                </a:tc>
                <a:tc>
                  <a:txBody>
                    <a:bodyPr/>
                    <a:lstStyle/>
                    <a:p>
                      <a:pPr algn="ctr"/>
                      <a:r>
                        <a:rPr lang="nl-BE" sz="1800" dirty="0" smtClean="0"/>
                        <a:t>&lt;0.001</a:t>
                      </a:r>
                      <a:endParaRPr lang="nl-BE" sz="1800" dirty="0">
                        <a:solidFill>
                          <a:srgbClr val="2F72A6"/>
                        </a:solidFill>
                      </a:endParaRPr>
                    </a:p>
                  </a:txBody>
                  <a:tcPr/>
                </a:tc>
                <a:extLst>
                  <a:ext uri="{0D108BD9-81ED-4DB2-BD59-A6C34878D82A}">
                    <a16:rowId xmlns:a16="http://schemas.microsoft.com/office/drawing/2014/main" val="292462432"/>
                  </a:ext>
                </a:extLst>
              </a:tr>
              <a:tr h="370840">
                <a:tc>
                  <a:txBody>
                    <a:bodyPr/>
                    <a:lstStyle/>
                    <a:p>
                      <a:pPr marL="285750" indent="-285750">
                        <a:buFont typeface="Arial" panose="020B0604020202020204" pitchFamily="34" charset="0"/>
                        <a:buChar char="•"/>
                      </a:pPr>
                      <a:r>
                        <a:rPr lang="nl-BE" sz="1800" dirty="0" err="1" smtClean="0"/>
                        <a:t>Progressive</a:t>
                      </a:r>
                      <a:r>
                        <a:rPr lang="nl-BE" sz="1800" baseline="0" dirty="0" smtClean="0"/>
                        <a:t> </a:t>
                      </a:r>
                      <a:r>
                        <a:rPr lang="nl-BE" sz="1800" baseline="0" dirty="0" err="1" smtClean="0"/>
                        <a:t>motility</a:t>
                      </a:r>
                      <a:r>
                        <a:rPr lang="nl-BE" sz="1800" baseline="0" dirty="0" smtClean="0"/>
                        <a:t> (%)</a:t>
                      </a:r>
                      <a:endParaRPr lang="nl-BE" sz="1800" dirty="0">
                        <a:solidFill>
                          <a:srgbClr val="2F72A6"/>
                        </a:solidFill>
                      </a:endParaRPr>
                    </a:p>
                  </a:txBody>
                  <a:tcPr/>
                </a:tc>
                <a:tc>
                  <a:txBody>
                    <a:bodyPr/>
                    <a:lstStyle/>
                    <a:p>
                      <a:pPr algn="ctr"/>
                      <a:r>
                        <a:rPr lang="nl-BE" sz="1800" dirty="0" smtClean="0"/>
                        <a:t>52.14 ± 20.1</a:t>
                      </a:r>
                      <a:endParaRPr lang="nl-BE" sz="1800" dirty="0">
                        <a:solidFill>
                          <a:srgbClr val="2F72A6"/>
                        </a:solidFill>
                      </a:endParaRPr>
                    </a:p>
                  </a:txBody>
                  <a:tcPr/>
                </a:tc>
                <a:tc>
                  <a:txBody>
                    <a:bodyPr/>
                    <a:lstStyle/>
                    <a:p>
                      <a:pPr algn="ctr"/>
                      <a:r>
                        <a:rPr lang="nl-BE" sz="1800" dirty="0" smtClean="0"/>
                        <a:t>49.79 ± 20.4</a:t>
                      </a:r>
                      <a:endParaRPr lang="nl-BE" sz="1800" dirty="0">
                        <a:solidFill>
                          <a:srgbClr val="2F72A6"/>
                        </a:solidFill>
                      </a:endParaRPr>
                    </a:p>
                  </a:txBody>
                  <a:tcPr/>
                </a:tc>
                <a:tc>
                  <a:txBody>
                    <a:bodyPr/>
                    <a:lstStyle/>
                    <a:p>
                      <a:pPr algn="ctr"/>
                      <a:r>
                        <a:rPr lang="nl-BE" sz="1800" dirty="0" smtClean="0"/>
                        <a:t>0.152</a:t>
                      </a:r>
                      <a:endParaRPr lang="nl-BE" sz="1800" dirty="0">
                        <a:solidFill>
                          <a:srgbClr val="2F72A6"/>
                        </a:solidFill>
                      </a:endParaRPr>
                    </a:p>
                  </a:txBody>
                  <a:tcPr/>
                </a:tc>
                <a:extLst>
                  <a:ext uri="{0D108BD9-81ED-4DB2-BD59-A6C34878D82A}">
                    <a16:rowId xmlns:a16="http://schemas.microsoft.com/office/drawing/2014/main" val="2471181416"/>
                  </a:ext>
                </a:extLst>
              </a:tr>
              <a:tr h="370840">
                <a:tc gridSpan="4">
                  <a:txBody>
                    <a:bodyPr/>
                    <a:lstStyle/>
                    <a:p>
                      <a:r>
                        <a:rPr lang="nl-BE" sz="1800" b="1" dirty="0" smtClean="0"/>
                        <a:t>DGC sample</a:t>
                      </a:r>
                      <a:endParaRPr lang="nl-BE" sz="1800" b="1" dirty="0">
                        <a:solidFill>
                          <a:srgbClr val="2F72A6"/>
                        </a:solidFill>
                      </a:endParaRPr>
                    </a:p>
                  </a:txBody>
                  <a:tcPr/>
                </a:tc>
                <a:tc hMerge="1">
                  <a:txBody>
                    <a:bodyPr/>
                    <a:lstStyle/>
                    <a:p>
                      <a:pPr algn="ctr"/>
                      <a:endParaRPr lang="nl-BE" sz="1600" dirty="0">
                        <a:solidFill>
                          <a:srgbClr val="2F72A6"/>
                        </a:solidFill>
                      </a:endParaRPr>
                    </a:p>
                  </a:txBody>
                  <a:tcPr/>
                </a:tc>
                <a:tc hMerge="1">
                  <a:txBody>
                    <a:bodyPr/>
                    <a:lstStyle/>
                    <a:p>
                      <a:pPr algn="ctr"/>
                      <a:endParaRPr lang="nl-BE" sz="1600" dirty="0">
                        <a:solidFill>
                          <a:srgbClr val="2F72A6"/>
                        </a:solidFill>
                      </a:endParaRPr>
                    </a:p>
                  </a:txBody>
                  <a:tcPr/>
                </a:tc>
                <a:tc hMerge="1">
                  <a:txBody>
                    <a:bodyPr/>
                    <a:lstStyle/>
                    <a:p>
                      <a:pPr algn="ctr"/>
                      <a:endParaRPr lang="nl-BE" sz="1600" dirty="0">
                        <a:solidFill>
                          <a:srgbClr val="2F72A6"/>
                        </a:solidFill>
                      </a:endParaRPr>
                    </a:p>
                  </a:txBody>
                  <a:tcPr/>
                </a:tc>
                <a:extLst>
                  <a:ext uri="{0D108BD9-81ED-4DB2-BD59-A6C34878D82A}">
                    <a16:rowId xmlns:a16="http://schemas.microsoft.com/office/drawing/2014/main" val="1320606066"/>
                  </a:ext>
                </a:extLst>
              </a:tr>
              <a:tr h="370840">
                <a:tc>
                  <a:txBody>
                    <a:bodyPr/>
                    <a:lstStyle/>
                    <a:p>
                      <a:pPr marL="285750" indent="-285750">
                        <a:buFont typeface="Arial" panose="020B0604020202020204" pitchFamily="34" charset="0"/>
                        <a:buChar char="•"/>
                      </a:pPr>
                      <a:r>
                        <a:rPr lang="nl-BE" sz="1800" dirty="0" err="1" smtClean="0"/>
                        <a:t>Concentration</a:t>
                      </a:r>
                      <a:r>
                        <a:rPr lang="nl-BE" sz="1800" dirty="0" smtClean="0"/>
                        <a:t> (M/ml)</a:t>
                      </a:r>
                      <a:endParaRPr lang="nl-BE" sz="1800" dirty="0">
                        <a:solidFill>
                          <a:srgbClr val="2F72A6"/>
                        </a:solidFill>
                      </a:endParaRPr>
                    </a:p>
                  </a:txBody>
                  <a:tcPr/>
                </a:tc>
                <a:tc>
                  <a:txBody>
                    <a:bodyPr/>
                    <a:lstStyle/>
                    <a:p>
                      <a:pPr algn="ctr"/>
                      <a:r>
                        <a:rPr lang="nl-BE" sz="1800" dirty="0" smtClean="0"/>
                        <a:t>2.84 ± 1.8</a:t>
                      </a:r>
                      <a:endParaRPr lang="nl-BE" sz="1800" dirty="0">
                        <a:solidFill>
                          <a:srgbClr val="2F72A6"/>
                        </a:solidFill>
                      </a:endParaRPr>
                    </a:p>
                  </a:txBody>
                  <a:tcPr/>
                </a:tc>
                <a:tc>
                  <a:txBody>
                    <a:bodyPr/>
                    <a:lstStyle/>
                    <a:p>
                      <a:pPr algn="ctr"/>
                      <a:r>
                        <a:rPr lang="nl-BE" sz="1800" dirty="0" smtClean="0"/>
                        <a:t>2.43 ± 1.9</a:t>
                      </a:r>
                      <a:endParaRPr lang="nl-BE" sz="1800" dirty="0">
                        <a:solidFill>
                          <a:srgbClr val="2F72A6"/>
                        </a:solidFill>
                      </a:endParaRPr>
                    </a:p>
                  </a:txBody>
                  <a:tcPr/>
                </a:tc>
                <a:tc>
                  <a:txBody>
                    <a:bodyPr/>
                    <a:lstStyle/>
                    <a:p>
                      <a:pPr algn="ctr"/>
                      <a:r>
                        <a:rPr lang="nl-BE" sz="1800" dirty="0" smtClean="0"/>
                        <a:t>0.027</a:t>
                      </a:r>
                      <a:endParaRPr lang="nl-BE" sz="1800" dirty="0">
                        <a:solidFill>
                          <a:srgbClr val="2F72A6"/>
                        </a:solidFill>
                      </a:endParaRPr>
                    </a:p>
                  </a:txBody>
                  <a:tcPr/>
                </a:tc>
                <a:extLst>
                  <a:ext uri="{0D108BD9-81ED-4DB2-BD59-A6C34878D82A}">
                    <a16:rowId xmlns:a16="http://schemas.microsoft.com/office/drawing/2014/main" val="466257445"/>
                  </a:ext>
                </a:extLst>
              </a:tr>
              <a:tr h="370840">
                <a:tc>
                  <a:txBody>
                    <a:bodyPr/>
                    <a:lstStyle/>
                    <a:p>
                      <a:pPr marL="285750" indent="-285750">
                        <a:buFont typeface="Arial" panose="020B0604020202020204" pitchFamily="34" charset="0"/>
                        <a:buChar char="•"/>
                      </a:pPr>
                      <a:r>
                        <a:rPr lang="nl-BE" sz="1800" dirty="0" err="1" smtClean="0"/>
                        <a:t>Progressive</a:t>
                      </a:r>
                      <a:r>
                        <a:rPr lang="nl-BE" sz="1800" baseline="0" dirty="0" smtClean="0"/>
                        <a:t> </a:t>
                      </a:r>
                      <a:r>
                        <a:rPr lang="nl-BE" sz="1800" baseline="0" dirty="0" err="1" smtClean="0"/>
                        <a:t>motility</a:t>
                      </a:r>
                      <a:r>
                        <a:rPr lang="nl-BE" sz="1800" baseline="0" dirty="0" smtClean="0"/>
                        <a:t> (%)</a:t>
                      </a:r>
                      <a:endParaRPr lang="nl-BE" sz="1800" dirty="0">
                        <a:solidFill>
                          <a:srgbClr val="2F72A6"/>
                        </a:solidFill>
                      </a:endParaRPr>
                    </a:p>
                  </a:txBody>
                  <a:tcPr/>
                </a:tc>
                <a:tc>
                  <a:txBody>
                    <a:bodyPr/>
                    <a:lstStyle/>
                    <a:p>
                      <a:pPr algn="ctr"/>
                      <a:r>
                        <a:rPr lang="nl-BE" sz="1800" dirty="0" smtClean="0"/>
                        <a:t>73.63 ± 21.7</a:t>
                      </a:r>
                      <a:endParaRPr lang="nl-BE" sz="1800" dirty="0">
                        <a:solidFill>
                          <a:srgbClr val="2F72A6"/>
                        </a:solidFill>
                      </a:endParaRPr>
                    </a:p>
                  </a:txBody>
                  <a:tcPr/>
                </a:tc>
                <a:tc>
                  <a:txBody>
                    <a:bodyPr/>
                    <a:lstStyle/>
                    <a:p>
                      <a:pPr algn="ctr"/>
                      <a:r>
                        <a:rPr lang="nl-BE" sz="1800" dirty="0" smtClean="0"/>
                        <a:t>72.52 ± 24.4</a:t>
                      </a:r>
                      <a:endParaRPr lang="nl-BE" sz="1800" dirty="0">
                        <a:solidFill>
                          <a:srgbClr val="2F72A6"/>
                        </a:solidFill>
                      </a:endParaRPr>
                    </a:p>
                  </a:txBody>
                  <a:tcPr/>
                </a:tc>
                <a:tc>
                  <a:txBody>
                    <a:bodyPr/>
                    <a:lstStyle/>
                    <a:p>
                      <a:pPr algn="ctr"/>
                      <a:r>
                        <a:rPr lang="nl-BE" sz="1800" dirty="0" smtClean="0"/>
                        <a:t>0.488</a:t>
                      </a:r>
                      <a:endParaRPr lang="nl-BE" sz="1800" dirty="0">
                        <a:solidFill>
                          <a:srgbClr val="2F72A6"/>
                        </a:solidFill>
                      </a:endParaRPr>
                    </a:p>
                  </a:txBody>
                  <a:tcPr/>
                </a:tc>
                <a:extLst>
                  <a:ext uri="{0D108BD9-81ED-4DB2-BD59-A6C34878D82A}">
                    <a16:rowId xmlns:a16="http://schemas.microsoft.com/office/drawing/2014/main" val="4001619542"/>
                  </a:ext>
                </a:extLst>
              </a:tr>
            </a:tbl>
          </a:graphicData>
        </a:graphic>
      </p:graphicFrame>
      <p:cxnSp>
        <p:nvCxnSpPr>
          <p:cNvPr id="10" name="Straight Arrow Connector 9"/>
          <p:cNvCxnSpPr/>
          <p:nvPr/>
        </p:nvCxnSpPr>
        <p:spPr>
          <a:xfrm flipH="1">
            <a:off x="5281150" y="2033402"/>
            <a:ext cx="297174" cy="30554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a:off x="5820578" y="2052551"/>
            <a:ext cx="259807" cy="28177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4" name="Rectangle 13"/>
          <p:cNvSpPr/>
          <p:nvPr/>
        </p:nvSpPr>
        <p:spPr>
          <a:xfrm>
            <a:off x="3616123" y="2389842"/>
            <a:ext cx="1665027" cy="38213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dirty="0" smtClean="0"/>
              <a:t>DFI: n = 97</a:t>
            </a:r>
            <a:endParaRPr lang="nl-BE" dirty="0"/>
          </a:p>
        </p:txBody>
      </p:sp>
      <p:sp>
        <p:nvSpPr>
          <p:cNvPr id="16" name="Rectangle 15"/>
          <p:cNvSpPr/>
          <p:nvPr/>
        </p:nvSpPr>
        <p:spPr>
          <a:xfrm>
            <a:off x="6173146" y="2389842"/>
            <a:ext cx="1665027" cy="382137"/>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dirty="0" smtClean="0">
                <a:solidFill>
                  <a:schemeClr val="tx1"/>
                </a:solidFill>
              </a:rPr>
              <a:t>No DFI: n = 7</a:t>
            </a:r>
            <a:endParaRPr lang="nl-BE" dirty="0"/>
          </a:p>
        </p:txBody>
      </p:sp>
      <p:sp>
        <p:nvSpPr>
          <p:cNvPr id="17" name="Rectangle 16"/>
          <p:cNvSpPr/>
          <p:nvPr/>
        </p:nvSpPr>
        <p:spPr>
          <a:xfrm>
            <a:off x="4888172" y="1600373"/>
            <a:ext cx="1665027" cy="382137"/>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dirty="0" smtClean="0">
                <a:solidFill>
                  <a:schemeClr val="tx1"/>
                </a:solidFill>
              </a:rPr>
              <a:t>n = 104</a:t>
            </a:r>
            <a:endParaRPr lang="nl-BE" dirty="0">
              <a:solidFill>
                <a:schemeClr val="tx1"/>
              </a:solidFill>
            </a:endParaRPr>
          </a:p>
        </p:txBody>
      </p:sp>
      <p:sp>
        <p:nvSpPr>
          <p:cNvPr id="22" name="5-Point Star 21"/>
          <p:cNvSpPr/>
          <p:nvPr/>
        </p:nvSpPr>
        <p:spPr>
          <a:xfrm>
            <a:off x="9880979" y="3725839"/>
            <a:ext cx="229238" cy="218364"/>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3" name="5-Point Star 22"/>
          <p:cNvSpPr/>
          <p:nvPr/>
        </p:nvSpPr>
        <p:spPr>
          <a:xfrm>
            <a:off x="9880979" y="4497737"/>
            <a:ext cx="229238" cy="218364"/>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5" name="5-Point Star 24"/>
          <p:cNvSpPr/>
          <p:nvPr/>
        </p:nvSpPr>
        <p:spPr>
          <a:xfrm>
            <a:off x="9880979" y="5645224"/>
            <a:ext cx="229238" cy="218364"/>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Tree>
    <p:extLst>
      <p:ext uri="{BB962C8B-B14F-4D97-AF65-F5344CB8AC3E}">
        <p14:creationId xmlns:p14="http://schemas.microsoft.com/office/powerpoint/2010/main" val="21425686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9"/>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2"/>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3"/>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6" grpId="0" animBg="1"/>
      <p:bldP spid="17" grpId="0" animBg="1"/>
      <p:bldP spid="22" grpId="0" animBg="1"/>
      <p:bldP spid="23" grpId="0" animBg="1"/>
      <p:bldP spid="2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13D5C503-5D1A-4634-AA8E-83F6C6154940}" type="datetime3">
              <a:rPr kumimoji="0" lang="nl-NL" sz="1100" b="1" i="0" u="none" strike="noStrike" kern="1200" cap="none" spc="0" normalizeH="0" baseline="0" noProof="0" smtClean="0">
                <a:ln>
                  <a:noFill/>
                </a:ln>
                <a:solidFill>
                  <a:srgbClr val="2F72A6"/>
                </a:solidFill>
                <a:effectLst/>
                <a:uLnTx/>
                <a:uFillTx/>
                <a:latin typeface="Calibri" panose="020F050202020403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30/11/23</a:t>
            </a:fld>
            <a:endParaRPr kumimoji="0" lang="en-BE" sz="1100" b="1" i="0" u="none" strike="noStrike" kern="1200" cap="none" spc="0" normalizeH="0" baseline="0" noProof="0">
              <a:ln>
                <a:noFill/>
              </a:ln>
              <a:solidFill>
                <a:srgbClr val="2F72A6"/>
              </a:solidFill>
              <a:effectLst/>
              <a:uLnTx/>
              <a:uFillTx/>
              <a:latin typeface="Calibri" panose="020F0502020204030204"/>
              <a:ea typeface="+mn-ea"/>
              <a:cs typeface="+mn-cs"/>
            </a:endParaRPr>
          </a:p>
        </p:txBody>
      </p:sp>
      <p:sp>
        <p:nvSpPr>
          <p:cNvPr id="3" name="Title 2"/>
          <p:cNvSpPr>
            <a:spLocks noGrp="1"/>
          </p:cNvSpPr>
          <p:nvPr>
            <p:ph type="ctrTitle"/>
          </p:nvPr>
        </p:nvSpPr>
        <p:spPr/>
        <p:txBody>
          <a:bodyPr/>
          <a:lstStyle/>
          <a:p>
            <a:r>
              <a:rPr lang="nl-BE" dirty="0" err="1" smtClean="0"/>
              <a:t>Results</a:t>
            </a:r>
            <a:endParaRPr lang="nl-BE" dirty="0"/>
          </a:p>
        </p:txBody>
      </p:sp>
      <p:sp>
        <p:nvSpPr>
          <p:cNvPr id="4" name="Subtitle 3"/>
          <p:cNvSpPr>
            <a:spLocks noGrp="1"/>
          </p:cNvSpPr>
          <p:nvPr>
            <p:ph type="subTitle" idx="1"/>
          </p:nvPr>
        </p:nvSpPr>
        <p:spPr/>
        <p:txBody>
          <a:bodyPr/>
          <a:lstStyle/>
          <a:p>
            <a:r>
              <a:rPr lang="nl-BE" dirty="0" err="1" smtClean="0"/>
              <a:t>Embryological</a:t>
            </a:r>
            <a:r>
              <a:rPr lang="nl-BE" dirty="0" smtClean="0"/>
              <a:t> </a:t>
            </a:r>
            <a:r>
              <a:rPr lang="nl-BE" dirty="0" err="1" smtClean="0"/>
              <a:t>outcome</a:t>
            </a:r>
            <a:endParaRPr lang="nl-BE" dirty="0"/>
          </a:p>
        </p:txBody>
      </p:sp>
      <p:graphicFrame>
        <p:nvGraphicFramePr>
          <p:cNvPr id="22" name="Table 21"/>
          <p:cNvGraphicFramePr>
            <a:graphicFrameLocks noGrp="1"/>
          </p:cNvGraphicFramePr>
          <p:nvPr>
            <p:extLst>
              <p:ext uri="{D42A27DB-BD31-4B8C-83A1-F6EECF244321}">
                <p14:modId xmlns:p14="http://schemas.microsoft.com/office/powerpoint/2010/main" val="2564591065"/>
              </p:ext>
            </p:extLst>
          </p:nvPr>
        </p:nvGraphicFramePr>
        <p:xfrm>
          <a:off x="4402068" y="508394"/>
          <a:ext cx="7772927" cy="5602470"/>
        </p:xfrm>
        <a:graphic>
          <a:graphicData uri="http://schemas.openxmlformats.org/drawingml/2006/table">
            <a:tbl>
              <a:tblPr firstRow="1" bandRow="1">
                <a:tableStyleId>{21E4AEA4-8DFA-4A89-87EB-49C32662AFE0}</a:tableStyleId>
              </a:tblPr>
              <a:tblGrid>
                <a:gridCol w="2870741">
                  <a:extLst>
                    <a:ext uri="{9D8B030D-6E8A-4147-A177-3AD203B41FA5}">
                      <a16:colId xmlns:a16="http://schemas.microsoft.com/office/drawing/2014/main" val="3563495029"/>
                    </a:ext>
                  </a:extLst>
                </a:gridCol>
                <a:gridCol w="165587">
                  <a:extLst>
                    <a:ext uri="{9D8B030D-6E8A-4147-A177-3AD203B41FA5}">
                      <a16:colId xmlns:a16="http://schemas.microsoft.com/office/drawing/2014/main" val="339949749"/>
                    </a:ext>
                  </a:extLst>
                </a:gridCol>
                <a:gridCol w="1911505">
                  <a:extLst>
                    <a:ext uri="{9D8B030D-6E8A-4147-A177-3AD203B41FA5}">
                      <a16:colId xmlns:a16="http://schemas.microsoft.com/office/drawing/2014/main" val="1259575176"/>
                    </a:ext>
                  </a:extLst>
                </a:gridCol>
                <a:gridCol w="1780446">
                  <a:extLst>
                    <a:ext uri="{9D8B030D-6E8A-4147-A177-3AD203B41FA5}">
                      <a16:colId xmlns:a16="http://schemas.microsoft.com/office/drawing/2014/main" val="4060127340"/>
                    </a:ext>
                  </a:extLst>
                </a:gridCol>
                <a:gridCol w="1044648">
                  <a:extLst>
                    <a:ext uri="{9D8B030D-6E8A-4147-A177-3AD203B41FA5}">
                      <a16:colId xmlns:a16="http://schemas.microsoft.com/office/drawing/2014/main" val="3062165478"/>
                    </a:ext>
                  </a:extLst>
                </a:gridCol>
              </a:tblGrid>
              <a:tr h="706951">
                <a:tc gridSpan="2">
                  <a:txBody>
                    <a:bodyPr/>
                    <a:lstStyle/>
                    <a:p>
                      <a:endParaRPr lang="nl-BE" sz="1600" dirty="0"/>
                    </a:p>
                  </a:txBody>
                  <a:tcPr/>
                </a:tc>
                <a:tc hMerge="1">
                  <a:txBody>
                    <a:bodyPr/>
                    <a:lstStyle/>
                    <a:p>
                      <a:endParaRPr lang="nl-BE"/>
                    </a:p>
                  </a:txBody>
                  <a:tcPr/>
                </a:tc>
                <a:tc>
                  <a:txBody>
                    <a:bodyPr/>
                    <a:lstStyle/>
                    <a:p>
                      <a:pPr algn="ctr"/>
                      <a:r>
                        <a:rPr lang="nl-BE" sz="1600" dirty="0" smtClean="0"/>
                        <a:t>WHO </a:t>
                      </a:r>
                      <a:r>
                        <a:rPr lang="nl-BE" sz="1600" dirty="0" err="1" smtClean="0"/>
                        <a:t>abstinence</a:t>
                      </a:r>
                      <a:endParaRPr lang="nl-BE" sz="1600" dirty="0"/>
                    </a:p>
                  </a:txBody>
                  <a:tcPr/>
                </a:tc>
                <a:tc>
                  <a:txBody>
                    <a:bodyPr/>
                    <a:lstStyle/>
                    <a:p>
                      <a:pPr algn="ctr"/>
                      <a:r>
                        <a:rPr lang="nl-BE" sz="1600" dirty="0" smtClean="0"/>
                        <a:t>Short </a:t>
                      </a:r>
                      <a:r>
                        <a:rPr lang="nl-BE" sz="1600" dirty="0" err="1" smtClean="0"/>
                        <a:t>abstinence</a:t>
                      </a:r>
                      <a:endParaRPr lang="nl-BE" sz="1600" dirty="0"/>
                    </a:p>
                  </a:txBody>
                  <a:tcPr/>
                </a:tc>
                <a:tc>
                  <a:txBody>
                    <a:bodyPr/>
                    <a:lstStyle/>
                    <a:p>
                      <a:pPr algn="ctr"/>
                      <a:r>
                        <a:rPr lang="nl-BE" sz="1600" dirty="0" smtClean="0"/>
                        <a:t>P </a:t>
                      </a:r>
                      <a:r>
                        <a:rPr lang="nl-BE" sz="1600" dirty="0" err="1" smtClean="0"/>
                        <a:t>value</a:t>
                      </a:r>
                      <a:endParaRPr lang="nl-BE" sz="1600" dirty="0"/>
                    </a:p>
                  </a:txBody>
                  <a:tcPr/>
                </a:tc>
                <a:extLst>
                  <a:ext uri="{0D108BD9-81ED-4DB2-BD59-A6C34878D82A}">
                    <a16:rowId xmlns:a16="http://schemas.microsoft.com/office/drawing/2014/main" val="727714844"/>
                  </a:ext>
                </a:extLst>
              </a:tr>
              <a:tr h="409288">
                <a:tc gridSpan="2">
                  <a:txBody>
                    <a:bodyPr/>
                    <a:lstStyle/>
                    <a:p>
                      <a:r>
                        <a:rPr lang="nl-BE" sz="1600" dirty="0" err="1" smtClean="0"/>
                        <a:t>Number</a:t>
                      </a:r>
                      <a:r>
                        <a:rPr lang="nl-BE" sz="1600" dirty="0" smtClean="0"/>
                        <a:t> of </a:t>
                      </a:r>
                      <a:r>
                        <a:rPr lang="nl-BE" sz="1600" dirty="0" err="1" smtClean="0"/>
                        <a:t>cycles</a:t>
                      </a:r>
                      <a:endParaRPr lang="nl-BE" sz="1600" dirty="0">
                        <a:solidFill>
                          <a:srgbClr val="2F72A6"/>
                        </a:solidFill>
                      </a:endParaRPr>
                    </a:p>
                  </a:txBody>
                  <a:tcPr/>
                </a:tc>
                <a:tc hMerge="1">
                  <a:txBody>
                    <a:bodyPr/>
                    <a:lstStyle/>
                    <a:p>
                      <a:endParaRPr lang="nl-BE"/>
                    </a:p>
                  </a:txBody>
                  <a:tcPr/>
                </a:tc>
                <a:tc gridSpan="2">
                  <a:txBody>
                    <a:bodyPr/>
                    <a:lstStyle/>
                    <a:p>
                      <a:pPr algn="ctr"/>
                      <a:r>
                        <a:rPr lang="nl-BE" sz="1600" dirty="0" smtClean="0"/>
                        <a:t>93</a:t>
                      </a:r>
                      <a:endParaRPr lang="nl-BE" sz="1600" dirty="0">
                        <a:solidFill>
                          <a:srgbClr val="2F72A6"/>
                        </a:solidFill>
                      </a:endParaRPr>
                    </a:p>
                  </a:txBody>
                  <a:tcPr/>
                </a:tc>
                <a:tc hMerge="1">
                  <a:txBody>
                    <a:bodyPr/>
                    <a:lstStyle/>
                    <a:p>
                      <a:pPr algn="ctr"/>
                      <a:endParaRPr lang="nl-BE" sz="1600" dirty="0">
                        <a:solidFill>
                          <a:srgbClr val="2F72A6"/>
                        </a:solidFill>
                      </a:endParaRPr>
                    </a:p>
                  </a:txBody>
                  <a:tcPr/>
                </a:tc>
                <a:tc>
                  <a:txBody>
                    <a:bodyPr/>
                    <a:lstStyle/>
                    <a:p>
                      <a:pPr algn="ctr"/>
                      <a:endParaRPr lang="nl-BE" sz="1600" dirty="0">
                        <a:solidFill>
                          <a:srgbClr val="2F72A6"/>
                        </a:solidFill>
                      </a:endParaRPr>
                    </a:p>
                  </a:txBody>
                  <a:tcPr/>
                </a:tc>
                <a:extLst>
                  <a:ext uri="{0D108BD9-81ED-4DB2-BD59-A6C34878D82A}">
                    <a16:rowId xmlns:a16="http://schemas.microsoft.com/office/drawing/2014/main" val="1215242898"/>
                  </a:ext>
                </a:extLst>
              </a:tr>
              <a:tr h="409288">
                <a:tc gridSpan="2">
                  <a:txBody>
                    <a:bodyPr/>
                    <a:lstStyle/>
                    <a:p>
                      <a:r>
                        <a:rPr lang="nl-BE" sz="1600" dirty="0" smtClean="0"/>
                        <a:t>No. of </a:t>
                      </a:r>
                      <a:r>
                        <a:rPr lang="nl-BE" sz="1600" dirty="0" err="1" smtClean="0"/>
                        <a:t>mature</a:t>
                      </a:r>
                      <a:r>
                        <a:rPr lang="nl-BE" sz="1600" dirty="0" smtClean="0"/>
                        <a:t> </a:t>
                      </a:r>
                      <a:r>
                        <a:rPr lang="nl-BE" sz="1600" dirty="0" err="1" smtClean="0"/>
                        <a:t>oocytes</a:t>
                      </a:r>
                      <a:endParaRPr lang="nl-BE" sz="1600" dirty="0">
                        <a:solidFill>
                          <a:srgbClr val="2F72A6"/>
                        </a:solidFill>
                      </a:endParaRPr>
                    </a:p>
                  </a:txBody>
                  <a:tcPr/>
                </a:tc>
                <a:tc hMerge="1">
                  <a:txBody>
                    <a:bodyPr/>
                    <a:lstStyle/>
                    <a:p>
                      <a:endParaRPr lang="nl-BE"/>
                    </a:p>
                  </a:txBody>
                  <a:tcPr/>
                </a:tc>
                <a:tc gridSpan="2">
                  <a:txBody>
                    <a:bodyPr/>
                    <a:lstStyle/>
                    <a:p>
                      <a:pPr algn="ctr"/>
                      <a:r>
                        <a:rPr lang="nl-BE" sz="1600" dirty="0" smtClean="0"/>
                        <a:t>1173</a:t>
                      </a:r>
                      <a:endParaRPr lang="nl-BE" sz="1600" dirty="0">
                        <a:solidFill>
                          <a:srgbClr val="2F72A6"/>
                        </a:solidFill>
                      </a:endParaRPr>
                    </a:p>
                  </a:txBody>
                  <a:tcPr/>
                </a:tc>
                <a:tc hMerge="1">
                  <a:txBody>
                    <a:bodyPr/>
                    <a:lstStyle/>
                    <a:p>
                      <a:pPr algn="ctr"/>
                      <a:endParaRPr lang="nl-BE" sz="1600" dirty="0">
                        <a:solidFill>
                          <a:srgbClr val="2F72A6"/>
                        </a:solidFill>
                      </a:endParaRPr>
                    </a:p>
                  </a:txBody>
                  <a:tcPr/>
                </a:tc>
                <a:tc>
                  <a:txBody>
                    <a:bodyPr/>
                    <a:lstStyle/>
                    <a:p>
                      <a:pPr algn="ctr"/>
                      <a:endParaRPr lang="nl-BE" sz="1600">
                        <a:solidFill>
                          <a:srgbClr val="2F72A6"/>
                        </a:solidFill>
                      </a:endParaRPr>
                    </a:p>
                  </a:txBody>
                  <a:tcPr/>
                </a:tc>
                <a:extLst>
                  <a:ext uri="{0D108BD9-81ED-4DB2-BD59-A6C34878D82A}">
                    <a16:rowId xmlns:a16="http://schemas.microsoft.com/office/drawing/2014/main" val="2900122954"/>
                  </a:ext>
                </a:extLst>
              </a:tr>
              <a:tr h="409288">
                <a:tc gridSpan="2">
                  <a:txBody>
                    <a:bodyPr/>
                    <a:lstStyle/>
                    <a:p>
                      <a:r>
                        <a:rPr lang="nl-BE" sz="1600" dirty="0" smtClean="0"/>
                        <a:t>No. of </a:t>
                      </a:r>
                      <a:r>
                        <a:rPr lang="nl-BE" sz="1600" dirty="0" err="1" smtClean="0"/>
                        <a:t>oocytes</a:t>
                      </a:r>
                      <a:r>
                        <a:rPr lang="nl-BE" sz="1600" dirty="0" smtClean="0"/>
                        <a:t> </a:t>
                      </a:r>
                      <a:r>
                        <a:rPr lang="nl-BE" sz="1600" dirty="0" err="1" smtClean="0"/>
                        <a:t>injected</a:t>
                      </a:r>
                      <a:endParaRPr lang="nl-BE" sz="1600" dirty="0">
                        <a:solidFill>
                          <a:srgbClr val="2F72A6"/>
                        </a:solidFill>
                      </a:endParaRPr>
                    </a:p>
                  </a:txBody>
                  <a:tcPr/>
                </a:tc>
                <a:tc hMerge="1">
                  <a:txBody>
                    <a:bodyPr/>
                    <a:lstStyle/>
                    <a:p>
                      <a:endParaRPr lang="nl-BE"/>
                    </a:p>
                  </a:txBody>
                  <a:tcPr/>
                </a:tc>
                <a:tc>
                  <a:txBody>
                    <a:bodyPr/>
                    <a:lstStyle/>
                    <a:p>
                      <a:pPr algn="ctr"/>
                      <a:r>
                        <a:rPr lang="nl-BE" sz="1600" dirty="0" smtClean="0"/>
                        <a:t>580 (6.24 ± 3.0)</a:t>
                      </a:r>
                      <a:endParaRPr lang="nl-BE" sz="1600" dirty="0">
                        <a:solidFill>
                          <a:srgbClr val="2F72A6"/>
                        </a:solidFill>
                      </a:endParaRPr>
                    </a:p>
                  </a:txBody>
                  <a:tcPr/>
                </a:tc>
                <a:tc>
                  <a:txBody>
                    <a:bodyPr/>
                    <a:lstStyle/>
                    <a:p>
                      <a:pPr algn="ctr"/>
                      <a:r>
                        <a:rPr lang="nl-BE" sz="1600" dirty="0" smtClean="0"/>
                        <a:t>593 (6.38 ± 3.0)</a:t>
                      </a:r>
                      <a:endParaRPr lang="nl-BE" sz="1600" dirty="0">
                        <a:solidFill>
                          <a:srgbClr val="2F72A6"/>
                        </a:solidFill>
                      </a:endParaRPr>
                    </a:p>
                  </a:txBody>
                  <a:tcPr/>
                </a:tc>
                <a:tc>
                  <a:txBody>
                    <a:bodyPr/>
                    <a:lstStyle/>
                    <a:p>
                      <a:pPr algn="ctr"/>
                      <a:r>
                        <a:rPr lang="nl-BE" sz="1600" dirty="0" smtClean="0"/>
                        <a:t>0.074</a:t>
                      </a:r>
                      <a:endParaRPr lang="nl-BE" sz="1600" dirty="0">
                        <a:solidFill>
                          <a:srgbClr val="2F72A6"/>
                        </a:solidFill>
                      </a:endParaRPr>
                    </a:p>
                  </a:txBody>
                  <a:tcPr/>
                </a:tc>
                <a:extLst>
                  <a:ext uri="{0D108BD9-81ED-4DB2-BD59-A6C34878D82A}">
                    <a16:rowId xmlns:a16="http://schemas.microsoft.com/office/drawing/2014/main" val="137536193"/>
                  </a:ext>
                </a:extLst>
              </a:tr>
              <a:tr h="409288">
                <a:tc gridSpan="2">
                  <a:txBody>
                    <a:bodyPr/>
                    <a:lstStyle/>
                    <a:p>
                      <a:r>
                        <a:rPr lang="nl-BE" sz="1600" dirty="0" smtClean="0"/>
                        <a:t>No.</a:t>
                      </a:r>
                      <a:r>
                        <a:rPr lang="nl-BE" sz="1600" baseline="0" dirty="0" smtClean="0"/>
                        <a:t> of </a:t>
                      </a:r>
                      <a:r>
                        <a:rPr lang="nl-BE" sz="1600" baseline="0" dirty="0" err="1" smtClean="0"/>
                        <a:t>fertilised</a:t>
                      </a:r>
                      <a:r>
                        <a:rPr lang="nl-BE" sz="1600" baseline="0" dirty="0" smtClean="0"/>
                        <a:t> </a:t>
                      </a:r>
                      <a:r>
                        <a:rPr lang="nl-BE" sz="1600" baseline="0" dirty="0" err="1" smtClean="0"/>
                        <a:t>oocytes</a:t>
                      </a:r>
                      <a:endParaRPr lang="nl-BE" sz="1600" dirty="0">
                        <a:solidFill>
                          <a:srgbClr val="2F72A6"/>
                        </a:solidFill>
                      </a:endParaRPr>
                    </a:p>
                  </a:txBody>
                  <a:tcPr/>
                </a:tc>
                <a:tc hMerge="1">
                  <a:txBody>
                    <a:bodyPr/>
                    <a:lstStyle/>
                    <a:p>
                      <a:endParaRPr lang="nl-BE"/>
                    </a:p>
                  </a:txBody>
                  <a:tcPr/>
                </a:tc>
                <a:tc>
                  <a:txBody>
                    <a:bodyPr/>
                    <a:lstStyle/>
                    <a:p>
                      <a:pPr algn="ctr"/>
                      <a:r>
                        <a:rPr lang="nl-BE" sz="1600" dirty="0" smtClean="0"/>
                        <a:t>472 (5.08 ± 2.8)</a:t>
                      </a:r>
                      <a:endParaRPr lang="nl-BE" sz="1600" dirty="0">
                        <a:solidFill>
                          <a:srgbClr val="2F72A6"/>
                        </a:solidFill>
                      </a:endParaRPr>
                    </a:p>
                  </a:txBody>
                  <a:tcPr/>
                </a:tc>
                <a:tc>
                  <a:txBody>
                    <a:bodyPr/>
                    <a:lstStyle/>
                    <a:p>
                      <a:pPr algn="ctr"/>
                      <a:r>
                        <a:rPr lang="nl-BE" sz="1600" dirty="0" smtClean="0"/>
                        <a:t>488 (5.28 ± 2.8)</a:t>
                      </a:r>
                      <a:endParaRPr lang="nl-BE" sz="1600" dirty="0">
                        <a:solidFill>
                          <a:srgbClr val="2F72A6"/>
                        </a:solidFill>
                      </a:endParaRPr>
                    </a:p>
                  </a:txBody>
                  <a:tcPr/>
                </a:tc>
                <a:tc>
                  <a:txBody>
                    <a:bodyPr/>
                    <a:lstStyle/>
                    <a:p>
                      <a:pPr algn="ctr"/>
                      <a:r>
                        <a:rPr lang="nl-BE" sz="1600" dirty="0" smtClean="0"/>
                        <a:t>0.240</a:t>
                      </a:r>
                      <a:endParaRPr lang="nl-BE" sz="1600" dirty="0">
                        <a:solidFill>
                          <a:srgbClr val="2F72A6"/>
                        </a:solidFill>
                      </a:endParaRPr>
                    </a:p>
                  </a:txBody>
                  <a:tcPr/>
                </a:tc>
                <a:extLst>
                  <a:ext uri="{0D108BD9-81ED-4DB2-BD59-A6C34878D82A}">
                    <a16:rowId xmlns:a16="http://schemas.microsoft.com/office/drawing/2014/main" val="1664054840"/>
                  </a:ext>
                </a:extLst>
              </a:tr>
              <a:tr h="409288">
                <a:tc gridSpan="2">
                  <a:txBody>
                    <a:bodyPr/>
                    <a:lstStyle/>
                    <a:p>
                      <a:r>
                        <a:rPr lang="nl-BE" sz="1600" dirty="0" err="1" smtClean="0"/>
                        <a:t>Fertilisation</a:t>
                      </a:r>
                      <a:r>
                        <a:rPr lang="nl-BE" sz="1600" dirty="0" smtClean="0"/>
                        <a:t> </a:t>
                      </a:r>
                      <a:r>
                        <a:rPr lang="nl-BE" sz="1600" dirty="0" err="1" smtClean="0"/>
                        <a:t>rate</a:t>
                      </a:r>
                      <a:r>
                        <a:rPr lang="nl-BE" sz="1600" dirty="0" smtClean="0"/>
                        <a:t> (%)</a:t>
                      </a:r>
                      <a:endParaRPr lang="nl-BE" sz="1600" dirty="0">
                        <a:solidFill>
                          <a:srgbClr val="2F72A6"/>
                        </a:solidFill>
                      </a:endParaRPr>
                    </a:p>
                  </a:txBody>
                  <a:tcPr/>
                </a:tc>
                <a:tc hMerge="1">
                  <a:txBody>
                    <a:bodyPr/>
                    <a:lstStyle/>
                    <a:p>
                      <a:endParaRPr lang="nl-BE"/>
                    </a:p>
                  </a:txBody>
                  <a:tcPr/>
                </a:tc>
                <a:tc>
                  <a:txBody>
                    <a:bodyPr/>
                    <a:lstStyle/>
                    <a:p>
                      <a:pPr algn="ctr"/>
                      <a:r>
                        <a:rPr lang="nl-BE" sz="1600" dirty="0" smtClean="0"/>
                        <a:t>81.4</a:t>
                      </a:r>
                      <a:endParaRPr lang="nl-BE" sz="1600" dirty="0">
                        <a:solidFill>
                          <a:srgbClr val="2F72A6"/>
                        </a:solidFill>
                      </a:endParaRPr>
                    </a:p>
                  </a:txBody>
                  <a:tcPr/>
                </a:tc>
                <a:tc>
                  <a:txBody>
                    <a:bodyPr/>
                    <a:lstStyle/>
                    <a:p>
                      <a:pPr algn="ctr"/>
                      <a:r>
                        <a:rPr lang="nl-BE" sz="1600" dirty="0" smtClean="0"/>
                        <a:t>82.3</a:t>
                      </a:r>
                      <a:endParaRPr lang="nl-BE" sz="1600" dirty="0">
                        <a:solidFill>
                          <a:srgbClr val="2F72A6"/>
                        </a:solidFill>
                      </a:endParaRPr>
                    </a:p>
                  </a:txBody>
                  <a:tcPr/>
                </a:tc>
                <a:tc>
                  <a:txBody>
                    <a:bodyPr/>
                    <a:lstStyle/>
                    <a:p>
                      <a:pPr algn="ctr"/>
                      <a:endParaRPr lang="nl-BE" sz="1600" dirty="0">
                        <a:solidFill>
                          <a:srgbClr val="2F72A6"/>
                        </a:solidFill>
                      </a:endParaRPr>
                    </a:p>
                  </a:txBody>
                  <a:tcPr/>
                </a:tc>
                <a:extLst>
                  <a:ext uri="{0D108BD9-81ED-4DB2-BD59-A6C34878D82A}">
                    <a16:rowId xmlns:a16="http://schemas.microsoft.com/office/drawing/2014/main" val="2769623093"/>
                  </a:ext>
                </a:extLst>
              </a:tr>
              <a:tr h="409288">
                <a:tc gridSpan="5">
                  <a:txBody>
                    <a:bodyPr/>
                    <a:lstStyle/>
                    <a:p>
                      <a:r>
                        <a:rPr lang="nl-BE" sz="1600" u="sng" dirty="0" smtClean="0"/>
                        <a:t>Day 3 </a:t>
                      </a:r>
                      <a:r>
                        <a:rPr lang="nl-BE" sz="1600" u="sng" dirty="0" err="1" smtClean="0"/>
                        <a:t>cleavage</a:t>
                      </a:r>
                      <a:r>
                        <a:rPr lang="nl-BE" sz="1600" u="sng" dirty="0" smtClean="0"/>
                        <a:t> development</a:t>
                      </a:r>
                      <a:endParaRPr lang="nl-BE" sz="1600" u="sng" dirty="0">
                        <a:solidFill>
                          <a:srgbClr val="2F72A6"/>
                        </a:solidFill>
                      </a:endParaRPr>
                    </a:p>
                  </a:txBody>
                  <a:tcPr/>
                </a:tc>
                <a:tc hMerge="1">
                  <a:txBody>
                    <a:bodyPr/>
                    <a:lstStyle/>
                    <a:p>
                      <a:endParaRPr lang="nl-BE"/>
                    </a:p>
                  </a:txBody>
                  <a:tcPr/>
                </a:tc>
                <a:tc hMerge="1">
                  <a:txBody>
                    <a:bodyPr/>
                    <a:lstStyle/>
                    <a:p>
                      <a:pPr algn="ctr"/>
                      <a:endParaRPr lang="nl-BE" sz="1600" dirty="0">
                        <a:solidFill>
                          <a:srgbClr val="2F72A6"/>
                        </a:solidFill>
                      </a:endParaRPr>
                    </a:p>
                  </a:txBody>
                  <a:tcPr/>
                </a:tc>
                <a:tc hMerge="1">
                  <a:txBody>
                    <a:bodyPr/>
                    <a:lstStyle/>
                    <a:p>
                      <a:pPr algn="ctr"/>
                      <a:endParaRPr lang="nl-BE" sz="1600" dirty="0">
                        <a:solidFill>
                          <a:srgbClr val="2F72A6"/>
                        </a:solidFill>
                      </a:endParaRPr>
                    </a:p>
                  </a:txBody>
                  <a:tcPr/>
                </a:tc>
                <a:tc hMerge="1">
                  <a:txBody>
                    <a:bodyPr/>
                    <a:lstStyle/>
                    <a:p>
                      <a:pPr algn="ctr"/>
                      <a:endParaRPr lang="nl-BE" sz="1600" dirty="0">
                        <a:solidFill>
                          <a:srgbClr val="2F72A6"/>
                        </a:solidFill>
                      </a:endParaRPr>
                    </a:p>
                  </a:txBody>
                  <a:tcPr/>
                </a:tc>
                <a:extLst>
                  <a:ext uri="{0D108BD9-81ED-4DB2-BD59-A6C34878D82A}">
                    <a16:rowId xmlns:a16="http://schemas.microsoft.com/office/drawing/2014/main" val="2537864642"/>
                  </a:ext>
                </a:extLst>
              </a:tr>
              <a:tr h="409288">
                <a:tc>
                  <a:txBody>
                    <a:bodyPr/>
                    <a:lstStyle/>
                    <a:p>
                      <a:pPr marL="285750" indent="-285750">
                        <a:buFont typeface="Arial" panose="020B0604020202020204" pitchFamily="34" charset="0"/>
                        <a:buChar char="•"/>
                      </a:pPr>
                      <a:r>
                        <a:rPr lang="nl-BE" sz="1600" dirty="0" err="1" smtClean="0"/>
                        <a:t>Quality</a:t>
                      </a:r>
                      <a:r>
                        <a:rPr lang="nl-BE" sz="1600" baseline="0" dirty="0" smtClean="0"/>
                        <a:t> 1+2 (%)</a:t>
                      </a:r>
                      <a:endParaRPr lang="nl-BE" sz="1600" dirty="0">
                        <a:solidFill>
                          <a:srgbClr val="2F72A6"/>
                        </a:solidFill>
                      </a:endParaRPr>
                    </a:p>
                  </a:txBody>
                  <a:tcPr/>
                </a:tc>
                <a:tc gridSpan="2">
                  <a:txBody>
                    <a:bodyPr/>
                    <a:lstStyle/>
                    <a:p>
                      <a:pPr algn="ctr"/>
                      <a:r>
                        <a:rPr lang="nl-BE" sz="1600" dirty="0" smtClean="0"/>
                        <a:t>372/472</a:t>
                      </a:r>
                      <a:r>
                        <a:rPr lang="nl-BE" sz="1600" baseline="0" dirty="0" smtClean="0"/>
                        <a:t> (78.8)</a:t>
                      </a:r>
                      <a:endParaRPr lang="nl-BE" sz="1600" dirty="0">
                        <a:solidFill>
                          <a:srgbClr val="2F72A6"/>
                        </a:solidFill>
                      </a:endParaRPr>
                    </a:p>
                  </a:txBody>
                  <a:tcPr/>
                </a:tc>
                <a:tc hMerge="1">
                  <a:txBody>
                    <a:bodyPr/>
                    <a:lstStyle/>
                    <a:p>
                      <a:pPr algn="ctr"/>
                      <a:endParaRPr lang="nl-BE" sz="1600" dirty="0">
                        <a:solidFill>
                          <a:srgbClr val="2F72A6"/>
                        </a:solidFill>
                      </a:endParaRPr>
                    </a:p>
                  </a:txBody>
                  <a:tcPr/>
                </a:tc>
                <a:tc>
                  <a:txBody>
                    <a:bodyPr/>
                    <a:lstStyle/>
                    <a:p>
                      <a:pPr algn="ctr"/>
                      <a:r>
                        <a:rPr lang="nl-BE" sz="1600" dirty="0" smtClean="0"/>
                        <a:t>387/488 (79.3)</a:t>
                      </a:r>
                      <a:endParaRPr lang="nl-BE" sz="1600" dirty="0">
                        <a:solidFill>
                          <a:srgbClr val="2F72A6"/>
                        </a:solidFill>
                      </a:endParaRPr>
                    </a:p>
                  </a:txBody>
                  <a:tcPr/>
                </a:tc>
                <a:tc>
                  <a:txBody>
                    <a:bodyPr/>
                    <a:lstStyle/>
                    <a:p>
                      <a:pPr algn="ctr"/>
                      <a:r>
                        <a:rPr lang="nl-BE" sz="1600" dirty="0" smtClean="0"/>
                        <a:t>0.590</a:t>
                      </a:r>
                      <a:endParaRPr lang="nl-BE" sz="1600" dirty="0">
                        <a:solidFill>
                          <a:srgbClr val="2F72A6"/>
                        </a:solidFill>
                      </a:endParaRPr>
                    </a:p>
                  </a:txBody>
                  <a:tcPr/>
                </a:tc>
                <a:extLst>
                  <a:ext uri="{0D108BD9-81ED-4DB2-BD59-A6C34878D82A}">
                    <a16:rowId xmlns:a16="http://schemas.microsoft.com/office/drawing/2014/main" val="4123197593"/>
                  </a:ext>
                </a:extLst>
              </a:tr>
              <a:tr h="409288">
                <a:tc gridSpan="5">
                  <a:txBody>
                    <a:bodyPr/>
                    <a:lstStyle/>
                    <a:p>
                      <a:r>
                        <a:rPr lang="nl-BE" sz="1600" u="sng" dirty="0" smtClean="0"/>
                        <a:t>Day 5 </a:t>
                      </a:r>
                      <a:r>
                        <a:rPr lang="nl-BE" sz="1600" u="sng" dirty="0" err="1" smtClean="0"/>
                        <a:t>blastocyst</a:t>
                      </a:r>
                      <a:r>
                        <a:rPr lang="nl-BE" sz="1600" u="sng" baseline="0" dirty="0" smtClean="0"/>
                        <a:t> development</a:t>
                      </a:r>
                      <a:endParaRPr lang="nl-BE" sz="1600" u="sng" dirty="0">
                        <a:solidFill>
                          <a:srgbClr val="2F72A6"/>
                        </a:solidFill>
                      </a:endParaRPr>
                    </a:p>
                  </a:txBody>
                  <a:tcPr/>
                </a:tc>
                <a:tc hMerge="1">
                  <a:txBody>
                    <a:bodyPr/>
                    <a:lstStyle/>
                    <a:p>
                      <a:endParaRPr lang="nl-BE"/>
                    </a:p>
                  </a:txBody>
                  <a:tcPr/>
                </a:tc>
                <a:tc hMerge="1">
                  <a:txBody>
                    <a:bodyPr/>
                    <a:lstStyle/>
                    <a:p>
                      <a:pPr algn="ctr"/>
                      <a:endParaRPr lang="nl-BE" sz="1600" dirty="0">
                        <a:solidFill>
                          <a:srgbClr val="2F72A6"/>
                        </a:solidFill>
                      </a:endParaRPr>
                    </a:p>
                  </a:txBody>
                  <a:tcPr/>
                </a:tc>
                <a:tc hMerge="1">
                  <a:txBody>
                    <a:bodyPr/>
                    <a:lstStyle/>
                    <a:p>
                      <a:pPr algn="ctr"/>
                      <a:endParaRPr lang="nl-BE" sz="1600" dirty="0">
                        <a:solidFill>
                          <a:srgbClr val="2F72A6"/>
                        </a:solidFill>
                      </a:endParaRPr>
                    </a:p>
                  </a:txBody>
                  <a:tcPr/>
                </a:tc>
                <a:tc hMerge="1">
                  <a:txBody>
                    <a:bodyPr/>
                    <a:lstStyle/>
                    <a:p>
                      <a:pPr algn="ctr"/>
                      <a:endParaRPr lang="nl-BE" sz="1600" dirty="0">
                        <a:solidFill>
                          <a:srgbClr val="2F72A6"/>
                        </a:solidFill>
                      </a:endParaRPr>
                    </a:p>
                  </a:txBody>
                  <a:tcPr/>
                </a:tc>
                <a:extLst>
                  <a:ext uri="{0D108BD9-81ED-4DB2-BD59-A6C34878D82A}">
                    <a16:rowId xmlns:a16="http://schemas.microsoft.com/office/drawing/2014/main" val="3709906172"/>
                  </a:ext>
                </a:extLst>
              </a:tr>
              <a:tr h="409288">
                <a:tc>
                  <a:txBody>
                    <a:bodyPr/>
                    <a:lstStyle/>
                    <a:p>
                      <a:pPr marL="285750" indent="-285750">
                        <a:buFont typeface="Arial" panose="020B0604020202020204" pitchFamily="34" charset="0"/>
                        <a:buChar char="•"/>
                      </a:pPr>
                      <a:r>
                        <a:rPr lang="nl-BE" sz="1600" dirty="0" err="1" smtClean="0"/>
                        <a:t>Quality</a:t>
                      </a:r>
                      <a:r>
                        <a:rPr lang="nl-BE" sz="1600" dirty="0" smtClean="0"/>
                        <a:t> 1+2 (%)</a:t>
                      </a:r>
                      <a:endParaRPr lang="nl-BE" sz="1600" dirty="0">
                        <a:solidFill>
                          <a:srgbClr val="2F72A6"/>
                        </a:solidFill>
                      </a:endParaRPr>
                    </a:p>
                  </a:txBody>
                  <a:tcPr/>
                </a:tc>
                <a:tc gridSpan="2">
                  <a:txBody>
                    <a:bodyPr/>
                    <a:lstStyle/>
                    <a:p>
                      <a:pPr algn="ctr"/>
                      <a:r>
                        <a:rPr lang="nl-BE" sz="1600" dirty="0" smtClean="0"/>
                        <a:t>218/472 (46.2)</a:t>
                      </a:r>
                      <a:endParaRPr lang="nl-BE" sz="1600" dirty="0">
                        <a:solidFill>
                          <a:srgbClr val="2F72A6"/>
                        </a:solidFill>
                      </a:endParaRPr>
                    </a:p>
                  </a:txBody>
                  <a:tcPr/>
                </a:tc>
                <a:tc hMerge="1">
                  <a:txBody>
                    <a:bodyPr/>
                    <a:lstStyle/>
                    <a:p>
                      <a:pPr algn="ctr"/>
                      <a:endParaRPr lang="nl-BE" sz="1600" dirty="0">
                        <a:solidFill>
                          <a:srgbClr val="2F72A6"/>
                        </a:solidFill>
                      </a:endParaRPr>
                    </a:p>
                  </a:txBody>
                  <a:tcPr/>
                </a:tc>
                <a:tc>
                  <a:txBody>
                    <a:bodyPr/>
                    <a:lstStyle/>
                    <a:p>
                      <a:pPr algn="ctr"/>
                      <a:r>
                        <a:rPr lang="nl-BE" sz="1600" dirty="0" smtClean="0"/>
                        <a:t>242/488 (49.5)</a:t>
                      </a:r>
                      <a:endParaRPr lang="nl-BE" sz="1600" dirty="0">
                        <a:solidFill>
                          <a:srgbClr val="2F72A6"/>
                        </a:solidFill>
                      </a:endParaRPr>
                    </a:p>
                  </a:txBody>
                  <a:tcPr/>
                </a:tc>
                <a:tc>
                  <a:txBody>
                    <a:bodyPr/>
                    <a:lstStyle/>
                    <a:p>
                      <a:pPr algn="ctr"/>
                      <a:r>
                        <a:rPr lang="nl-BE" sz="1600" dirty="0" smtClean="0"/>
                        <a:t>0.534</a:t>
                      </a:r>
                      <a:endParaRPr lang="nl-BE" sz="1600" dirty="0">
                        <a:solidFill>
                          <a:srgbClr val="2F72A6"/>
                        </a:solidFill>
                      </a:endParaRPr>
                    </a:p>
                  </a:txBody>
                  <a:tcPr/>
                </a:tc>
                <a:extLst>
                  <a:ext uri="{0D108BD9-81ED-4DB2-BD59-A6C34878D82A}">
                    <a16:rowId xmlns:a16="http://schemas.microsoft.com/office/drawing/2014/main" val="1009643568"/>
                  </a:ext>
                </a:extLst>
              </a:tr>
              <a:tr h="352794">
                <a:tc gridSpan="5">
                  <a:txBody>
                    <a:bodyPr/>
                    <a:lstStyle/>
                    <a:p>
                      <a:r>
                        <a:rPr lang="nl-BE" sz="1600" u="sng" dirty="0" err="1" smtClean="0"/>
                        <a:t>Utilisation</a:t>
                      </a:r>
                      <a:r>
                        <a:rPr lang="nl-BE" sz="1600" u="sng" dirty="0" smtClean="0"/>
                        <a:t> </a:t>
                      </a:r>
                      <a:r>
                        <a:rPr lang="nl-BE" sz="1600" u="sng" dirty="0" err="1" smtClean="0"/>
                        <a:t>rate</a:t>
                      </a:r>
                      <a:r>
                        <a:rPr lang="nl-BE" sz="1600" u="sng" dirty="0" smtClean="0"/>
                        <a:t> (D5/D6)</a:t>
                      </a:r>
                      <a:endParaRPr lang="nl-BE" sz="1600" u="sng" dirty="0">
                        <a:solidFill>
                          <a:srgbClr val="2F72A6"/>
                        </a:solidFill>
                      </a:endParaRPr>
                    </a:p>
                  </a:txBody>
                  <a:tcPr/>
                </a:tc>
                <a:tc hMerge="1">
                  <a:txBody>
                    <a:bodyPr/>
                    <a:lstStyle/>
                    <a:p>
                      <a:endParaRPr lang="nl-BE"/>
                    </a:p>
                  </a:txBody>
                  <a:tcPr/>
                </a:tc>
                <a:tc hMerge="1">
                  <a:txBody>
                    <a:bodyPr/>
                    <a:lstStyle/>
                    <a:p>
                      <a:pPr algn="ctr"/>
                      <a:endParaRPr lang="nl-BE" sz="1600" dirty="0">
                        <a:solidFill>
                          <a:srgbClr val="2F72A6"/>
                        </a:solidFill>
                      </a:endParaRPr>
                    </a:p>
                  </a:txBody>
                  <a:tcPr/>
                </a:tc>
                <a:tc hMerge="1">
                  <a:txBody>
                    <a:bodyPr/>
                    <a:lstStyle/>
                    <a:p>
                      <a:pPr algn="ctr"/>
                      <a:endParaRPr lang="nl-BE" sz="1600" dirty="0">
                        <a:solidFill>
                          <a:srgbClr val="2F72A6"/>
                        </a:solidFill>
                      </a:endParaRPr>
                    </a:p>
                  </a:txBody>
                  <a:tcPr/>
                </a:tc>
                <a:tc hMerge="1">
                  <a:txBody>
                    <a:bodyPr/>
                    <a:lstStyle/>
                    <a:p>
                      <a:pPr algn="ctr"/>
                      <a:endParaRPr lang="nl-BE" sz="1600" dirty="0">
                        <a:solidFill>
                          <a:srgbClr val="2F72A6"/>
                        </a:solidFill>
                      </a:endParaRPr>
                    </a:p>
                  </a:txBody>
                  <a:tcPr/>
                </a:tc>
                <a:extLst>
                  <a:ext uri="{0D108BD9-81ED-4DB2-BD59-A6C34878D82A}">
                    <a16:rowId xmlns:a16="http://schemas.microsoft.com/office/drawing/2014/main" val="3940370785"/>
                  </a:ext>
                </a:extLst>
              </a:tr>
              <a:tr h="449845">
                <a:tc>
                  <a:txBody>
                    <a:bodyPr/>
                    <a:lstStyle/>
                    <a:p>
                      <a:pPr marL="285750" indent="-285750">
                        <a:buFont typeface="Arial" panose="020B0604020202020204" pitchFamily="34" charset="0"/>
                        <a:buChar char="•"/>
                      </a:pPr>
                      <a:r>
                        <a:rPr lang="nl-BE" sz="1600" dirty="0" smtClean="0"/>
                        <a:t>Per </a:t>
                      </a:r>
                      <a:r>
                        <a:rPr lang="nl-BE" sz="1600" dirty="0" err="1" smtClean="0"/>
                        <a:t>inseminated</a:t>
                      </a:r>
                      <a:r>
                        <a:rPr lang="nl-BE" sz="1600" dirty="0" smtClean="0"/>
                        <a:t> </a:t>
                      </a:r>
                      <a:r>
                        <a:rPr lang="nl-BE" sz="1600" dirty="0" err="1" smtClean="0"/>
                        <a:t>oocyte</a:t>
                      </a:r>
                      <a:r>
                        <a:rPr lang="nl-BE" sz="1600" dirty="0" smtClean="0"/>
                        <a:t> (%)</a:t>
                      </a:r>
                    </a:p>
                  </a:txBody>
                  <a:tcPr/>
                </a:tc>
                <a:tc gridSpan="2">
                  <a:txBody>
                    <a:bodyPr/>
                    <a:lstStyle/>
                    <a:p>
                      <a:pPr algn="ctr"/>
                      <a:r>
                        <a:rPr lang="nl-BE" sz="1600" dirty="0" smtClean="0"/>
                        <a:t>177/580 (30.5)</a:t>
                      </a:r>
                      <a:endParaRPr lang="nl-BE" sz="1600" dirty="0">
                        <a:solidFill>
                          <a:srgbClr val="2F72A6"/>
                        </a:solidFill>
                      </a:endParaRPr>
                    </a:p>
                  </a:txBody>
                  <a:tcPr/>
                </a:tc>
                <a:tc hMerge="1">
                  <a:txBody>
                    <a:bodyPr/>
                    <a:lstStyle/>
                    <a:p>
                      <a:pPr algn="ctr"/>
                      <a:endParaRPr lang="nl-BE" sz="1600" dirty="0">
                        <a:solidFill>
                          <a:srgbClr val="2F72A6"/>
                        </a:solidFill>
                      </a:endParaRPr>
                    </a:p>
                  </a:txBody>
                  <a:tcPr/>
                </a:tc>
                <a:tc>
                  <a:txBody>
                    <a:bodyPr/>
                    <a:lstStyle/>
                    <a:p>
                      <a:pPr algn="ctr"/>
                      <a:r>
                        <a:rPr lang="nl-BE" sz="1600" dirty="0" smtClean="0"/>
                        <a:t>212/593 (35.8)</a:t>
                      </a:r>
                      <a:endParaRPr lang="nl-BE" sz="1600" dirty="0">
                        <a:solidFill>
                          <a:srgbClr val="2F72A6"/>
                        </a:solidFill>
                      </a:endParaRPr>
                    </a:p>
                  </a:txBody>
                  <a:tcPr/>
                </a:tc>
                <a:tc>
                  <a:txBody>
                    <a:bodyPr/>
                    <a:lstStyle/>
                    <a:p>
                      <a:pPr algn="ctr"/>
                      <a:r>
                        <a:rPr lang="nl-BE" sz="1600" dirty="0" smtClean="0"/>
                        <a:t>0.126</a:t>
                      </a:r>
                      <a:endParaRPr lang="nl-BE" sz="1600" dirty="0">
                        <a:solidFill>
                          <a:srgbClr val="2F72A6"/>
                        </a:solidFill>
                      </a:endParaRPr>
                    </a:p>
                  </a:txBody>
                  <a:tcPr/>
                </a:tc>
                <a:extLst>
                  <a:ext uri="{0D108BD9-81ED-4DB2-BD59-A6C34878D82A}">
                    <a16:rowId xmlns:a16="http://schemas.microsoft.com/office/drawing/2014/main" val="991181580"/>
                  </a:ext>
                </a:extLst>
              </a:tr>
              <a:tr h="409288">
                <a:tc>
                  <a:txBody>
                    <a:bodyPr/>
                    <a:lstStyle/>
                    <a:p>
                      <a:pPr marL="285750" indent="-285750">
                        <a:buFont typeface="Arial" panose="020B0604020202020204" pitchFamily="34" charset="0"/>
                        <a:buChar char="•"/>
                      </a:pPr>
                      <a:r>
                        <a:rPr lang="nl-BE" sz="1600" dirty="0" smtClean="0"/>
                        <a:t>Per </a:t>
                      </a:r>
                      <a:r>
                        <a:rPr lang="nl-BE" sz="1600" dirty="0" err="1" smtClean="0"/>
                        <a:t>fertilised</a:t>
                      </a:r>
                      <a:r>
                        <a:rPr lang="nl-BE" sz="1600" dirty="0" smtClean="0"/>
                        <a:t> </a:t>
                      </a:r>
                      <a:r>
                        <a:rPr lang="nl-BE" sz="1600" dirty="0" err="1" smtClean="0"/>
                        <a:t>oocyte</a:t>
                      </a:r>
                      <a:r>
                        <a:rPr lang="nl-BE" sz="1600" baseline="0" dirty="0" smtClean="0"/>
                        <a:t> (%)</a:t>
                      </a:r>
                      <a:endParaRPr lang="nl-BE" sz="1600" dirty="0">
                        <a:solidFill>
                          <a:srgbClr val="2F72A6"/>
                        </a:solidFill>
                      </a:endParaRPr>
                    </a:p>
                  </a:txBody>
                  <a:tcPr/>
                </a:tc>
                <a:tc gridSpan="2">
                  <a:txBody>
                    <a:bodyPr/>
                    <a:lstStyle/>
                    <a:p>
                      <a:pPr algn="ctr"/>
                      <a:r>
                        <a:rPr lang="nl-BE" sz="1600" dirty="0" smtClean="0"/>
                        <a:t>177/472 (37.5)</a:t>
                      </a:r>
                      <a:endParaRPr lang="nl-BE" sz="1600" dirty="0">
                        <a:solidFill>
                          <a:srgbClr val="2F72A6"/>
                        </a:solidFill>
                      </a:endParaRPr>
                    </a:p>
                  </a:txBody>
                  <a:tcPr/>
                </a:tc>
                <a:tc hMerge="1">
                  <a:txBody>
                    <a:bodyPr/>
                    <a:lstStyle/>
                    <a:p>
                      <a:pPr algn="ctr"/>
                      <a:endParaRPr lang="nl-BE" sz="1600" dirty="0">
                        <a:solidFill>
                          <a:srgbClr val="2F72A6"/>
                        </a:solidFill>
                      </a:endParaRPr>
                    </a:p>
                  </a:txBody>
                  <a:tcPr/>
                </a:tc>
                <a:tc>
                  <a:txBody>
                    <a:bodyPr/>
                    <a:lstStyle/>
                    <a:p>
                      <a:pPr algn="ctr"/>
                      <a:r>
                        <a:rPr lang="nl-BE" sz="1600" dirty="0" smtClean="0"/>
                        <a:t>212/488 (43.4)</a:t>
                      </a:r>
                      <a:endParaRPr lang="nl-BE" sz="1600" dirty="0">
                        <a:solidFill>
                          <a:srgbClr val="2F72A6"/>
                        </a:solidFill>
                      </a:endParaRPr>
                    </a:p>
                  </a:txBody>
                  <a:tcPr/>
                </a:tc>
                <a:tc>
                  <a:txBody>
                    <a:bodyPr/>
                    <a:lstStyle/>
                    <a:p>
                      <a:pPr algn="ctr"/>
                      <a:r>
                        <a:rPr lang="nl-BE" sz="1600" dirty="0" smtClean="0"/>
                        <a:t>0.153</a:t>
                      </a:r>
                      <a:endParaRPr lang="nl-BE" sz="1600" dirty="0">
                        <a:solidFill>
                          <a:srgbClr val="2F72A6"/>
                        </a:solidFill>
                      </a:endParaRPr>
                    </a:p>
                  </a:txBody>
                  <a:tcPr/>
                </a:tc>
                <a:extLst>
                  <a:ext uri="{0D108BD9-81ED-4DB2-BD59-A6C34878D82A}">
                    <a16:rowId xmlns:a16="http://schemas.microsoft.com/office/drawing/2014/main" val="3020811544"/>
                  </a:ext>
                </a:extLst>
              </a:tr>
            </a:tbl>
          </a:graphicData>
        </a:graphic>
      </p:graphicFrame>
      <p:graphicFrame>
        <p:nvGraphicFramePr>
          <p:cNvPr id="23" name="Table 22"/>
          <p:cNvGraphicFramePr>
            <a:graphicFrameLocks noGrp="1"/>
          </p:cNvGraphicFramePr>
          <p:nvPr>
            <p:extLst>
              <p:ext uri="{D42A27DB-BD31-4B8C-83A1-F6EECF244321}">
                <p14:modId xmlns:p14="http://schemas.microsoft.com/office/powerpoint/2010/main" val="621648335"/>
              </p:ext>
            </p:extLst>
          </p:nvPr>
        </p:nvGraphicFramePr>
        <p:xfrm>
          <a:off x="4402068" y="508393"/>
          <a:ext cx="7772927" cy="2744604"/>
        </p:xfrm>
        <a:graphic>
          <a:graphicData uri="http://schemas.openxmlformats.org/drawingml/2006/table">
            <a:tbl>
              <a:tblPr firstRow="1" bandRow="1">
                <a:tableStyleId>{21E4AEA4-8DFA-4A89-87EB-49C32662AFE0}</a:tableStyleId>
              </a:tblPr>
              <a:tblGrid>
                <a:gridCol w="2873714">
                  <a:extLst>
                    <a:ext uri="{9D8B030D-6E8A-4147-A177-3AD203B41FA5}">
                      <a16:colId xmlns:a16="http://schemas.microsoft.com/office/drawing/2014/main" val="3563495029"/>
                    </a:ext>
                  </a:extLst>
                </a:gridCol>
                <a:gridCol w="2025025">
                  <a:extLst>
                    <a:ext uri="{9D8B030D-6E8A-4147-A177-3AD203B41FA5}">
                      <a16:colId xmlns:a16="http://schemas.microsoft.com/office/drawing/2014/main" val="1259575176"/>
                    </a:ext>
                  </a:extLst>
                </a:gridCol>
                <a:gridCol w="1811386">
                  <a:extLst>
                    <a:ext uri="{9D8B030D-6E8A-4147-A177-3AD203B41FA5}">
                      <a16:colId xmlns:a16="http://schemas.microsoft.com/office/drawing/2014/main" val="4060127340"/>
                    </a:ext>
                  </a:extLst>
                </a:gridCol>
                <a:gridCol w="1062802">
                  <a:extLst>
                    <a:ext uri="{9D8B030D-6E8A-4147-A177-3AD203B41FA5}">
                      <a16:colId xmlns:a16="http://schemas.microsoft.com/office/drawing/2014/main" val="3062165478"/>
                    </a:ext>
                  </a:extLst>
                </a:gridCol>
              </a:tblGrid>
              <a:tr h="457434">
                <a:tc>
                  <a:txBody>
                    <a:bodyPr/>
                    <a:lstStyle/>
                    <a:p>
                      <a:endParaRPr lang="nl-BE" sz="1600" dirty="0"/>
                    </a:p>
                  </a:txBody>
                  <a:tcPr/>
                </a:tc>
                <a:tc>
                  <a:txBody>
                    <a:bodyPr/>
                    <a:lstStyle/>
                    <a:p>
                      <a:pPr algn="ctr"/>
                      <a:r>
                        <a:rPr lang="nl-BE" sz="1600" dirty="0" smtClean="0"/>
                        <a:t>WHO </a:t>
                      </a:r>
                      <a:r>
                        <a:rPr lang="nl-BE" sz="1600" dirty="0" err="1" smtClean="0"/>
                        <a:t>abstinence</a:t>
                      </a:r>
                      <a:endParaRPr lang="nl-BE" sz="1600" dirty="0"/>
                    </a:p>
                  </a:txBody>
                  <a:tcPr/>
                </a:tc>
                <a:tc>
                  <a:txBody>
                    <a:bodyPr/>
                    <a:lstStyle/>
                    <a:p>
                      <a:pPr algn="ctr"/>
                      <a:r>
                        <a:rPr lang="nl-BE" sz="1600" dirty="0" smtClean="0"/>
                        <a:t>Short </a:t>
                      </a:r>
                      <a:r>
                        <a:rPr lang="nl-BE" sz="1600" dirty="0" err="1" smtClean="0"/>
                        <a:t>abstinence</a:t>
                      </a:r>
                      <a:endParaRPr lang="nl-BE" sz="1600" dirty="0"/>
                    </a:p>
                  </a:txBody>
                  <a:tcPr/>
                </a:tc>
                <a:tc>
                  <a:txBody>
                    <a:bodyPr/>
                    <a:lstStyle/>
                    <a:p>
                      <a:pPr algn="ctr"/>
                      <a:r>
                        <a:rPr lang="nl-BE" sz="1600" dirty="0" smtClean="0"/>
                        <a:t>P </a:t>
                      </a:r>
                      <a:r>
                        <a:rPr lang="nl-BE" sz="1600" dirty="0" err="1" smtClean="0"/>
                        <a:t>value</a:t>
                      </a:r>
                      <a:endParaRPr lang="nl-BE" sz="1600" dirty="0"/>
                    </a:p>
                  </a:txBody>
                  <a:tcPr/>
                </a:tc>
                <a:extLst>
                  <a:ext uri="{0D108BD9-81ED-4DB2-BD59-A6C34878D82A}">
                    <a16:rowId xmlns:a16="http://schemas.microsoft.com/office/drawing/2014/main" val="727714844"/>
                  </a:ext>
                </a:extLst>
              </a:tr>
              <a:tr h="457434">
                <a:tc>
                  <a:txBody>
                    <a:bodyPr/>
                    <a:lstStyle/>
                    <a:p>
                      <a:r>
                        <a:rPr lang="nl-BE" sz="1600" dirty="0" err="1" smtClean="0"/>
                        <a:t>Number</a:t>
                      </a:r>
                      <a:r>
                        <a:rPr lang="nl-BE" sz="1600" dirty="0" smtClean="0"/>
                        <a:t> of </a:t>
                      </a:r>
                      <a:r>
                        <a:rPr lang="nl-BE" sz="1600" dirty="0" err="1" smtClean="0"/>
                        <a:t>cycles</a:t>
                      </a:r>
                      <a:endParaRPr lang="nl-BE" sz="1600" dirty="0">
                        <a:solidFill>
                          <a:srgbClr val="2F72A6"/>
                        </a:solidFill>
                      </a:endParaRPr>
                    </a:p>
                  </a:txBody>
                  <a:tcPr/>
                </a:tc>
                <a:tc gridSpan="2">
                  <a:txBody>
                    <a:bodyPr/>
                    <a:lstStyle/>
                    <a:p>
                      <a:pPr algn="ctr"/>
                      <a:r>
                        <a:rPr lang="nl-BE" sz="1600" dirty="0" smtClean="0"/>
                        <a:t>93</a:t>
                      </a:r>
                      <a:endParaRPr lang="nl-BE" sz="1600" dirty="0">
                        <a:solidFill>
                          <a:srgbClr val="2F72A6"/>
                        </a:solidFill>
                      </a:endParaRPr>
                    </a:p>
                  </a:txBody>
                  <a:tcPr/>
                </a:tc>
                <a:tc hMerge="1">
                  <a:txBody>
                    <a:bodyPr/>
                    <a:lstStyle/>
                    <a:p>
                      <a:pPr algn="ctr"/>
                      <a:endParaRPr lang="nl-BE" sz="1600" dirty="0">
                        <a:solidFill>
                          <a:srgbClr val="2F72A6"/>
                        </a:solidFill>
                      </a:endParaRPr>
                    </a:p>
                  </a:txBody>
                  <a:tcPr/>
                </a:tc>
                <a:tc>
                  <a:txBody>
                    <a:bodyPr/>
                    <a:lstStyle/>
                    <a:p>
                      <a:pPr algn="ctr"/>
                      <a:endParaRPr lang="nl-BE" sz="1600" dirty="0">
                        <a:solidFill>
                          <a:srgbClr val="2F72A6"/>
                        </a:solidFill>
                      </a:endParaRPr>
                    </a:p>
                  </a:txBody>
                  <a:tcPr/>
                </a:tc>
                <a:extLst>
                  <a:ext uri="{0D108BD9-81ED-4DB2-BD59-A6C34878D82A}">
                    <a16:rowId xmlns:a16="http://schemas.microsoft.com/office/drawing/2014/main" val="1215242898"/>
                  </a:ext>
                </a:extLst>
              </a:tr>
              <a:tr h="457434">
                <a:tc>
                  <a:txBody>
                    <a:bodyPr/>
                    <a:lstStyle/>
                    <a:p>
                      <a:r>
                        <a:rPr lang="nl-BE" sz="1600" dirty="0" smtClean="0"/>
                        <a:t>No. of </a:t>
                      </a:r>
                      <a:r>
                        <a:rPr lang="nl-BE" sz="1600" dirty="0" err="1" smtClean="0"/>
                        <a:t>mature</a:t>
                      </a:r>
                      <a:r>
                        <a:rPr lang="nl-BE" sz="1600" dirty="0" smtClean="0"/>
                        <a:t> </a:t>
                      </a:r>
                      <a:r>
                        <a:rPr lang="nl-BE" sz="1600" dirty="0" err="1" smtClean="0"/>
                        <a:t>oocytes</a:t>
                      </a:r>
                      <a:endParaRPr lang="nl-BE" sz="1600" dirty="0">
                        <a:solidFill>
                          <a:srgbClr val="2F72A6"/>
                        </a:solidFill>
                      </a:endParaRPr>
                    </a:p>
                  </a:txBody>
                  <a:tcPr/>
                </a:tc>
                <a:tc gridSpan="2">
                  <a:txBody>
                    <a:bodyPr/>
                    <a:lstStyle/>
                    <a:p>
                      <a:pPr algn="ctr"/>
                      <a:r>
                        <a:rPr lang="nl-BE" sz="1600" dirty="0" smtClean="0"/>
                        <a:t>1173</a:t>
                      </a:r>
                      <a:endParaRPr lang="nl-BE" sz="1600" dirty="0">
                        <a:solidFill>
                          <a:srgbClr val="2F72A6"/>
                        </a:solidFill>
                      </a:endParaRPr>
                    </a:p>
                  </a:txBody>
                  <a:tcPr/>
                </a:tc>
                <a:tc hMerge="1">
                  <a:txBody>
                    <a:bodyPr/>
                    <a:lstStyle/>
                    <a:p>
                      <a:pPr algn="ctr"/>
                      <a:endParaRPr lang="nl-BE" sz="1600" dirty="0">
                        <a:solidFill>
                          <a:srgbClr val="2F72A6"/>
                        </a:solidFill>
                      </a:endParaRPr>
                    </a:p>
                  </a:txBody>
                  <a:tcPr/>
                </a:tc>
                <a:tc>
                  <a:txBody>
                    <a:bodyPr/>
                    <a:lstStyle/>
                    <a:p>
                      <a:pPr algn="ctr"/>
                      <a:endParaRPr lang="nl-BE" sz="1600">
                        <a:solidFill>
                          <a:srgbClr val="2F72A6"/>
                        </a:solidFill>
                      </a:endParaRPr>
                    </a:p>
                  </a:txBody>
                  <a:tcPr/>
                </a:tc>
                <a:extLst>
                  <a:ext uri="{0D108BD9-81ED-4DB2-BD59-A6C34878D82A}">
                    <a16:rowId xmlns:a16="http://schemas.microsoft.com/office/drawing/2014/main" val="2900122954"/>
                  </a:ext>
                </a:extLst>
              </a:tr>
              <a:tr h="457434">
                <a:tc>
                  <a:txBody>
                    <a:bodyPr/>
                    <a:lstStyle/>
                    <a:p>
                      <a:r>
                        <a:rPr lang="nl-BE" sz="1600" dirty="0" smtClean="0"/>
                        <a:t>No. of </a:t>
                      </a:r>
                      <a:r>
                        <a:rPr lang="nl-BE" sz="1600" dirty="0" err="1" smtClean="0"/>
                        <a:t>oocytes</a:t>
                      </a:r>
                      <a:r>
                        <a:rPr lang="nl-BE" sz="1600" dirty="0" smtClean="0"/>
                        <a:t> </a:t>
                      </a:r>
                      <a:r>
                        <a:rPr lang="nl-BE" sz="1600" dirty="0" err="1" smtClean="0"/>
                        <a:t>injected</a:t>
                      </a:r>
                      <a:endParaRPr lang="nl-BE" sz="1600" dirty="0">
                        <a:solidFill>
                          <a:srgbClr val="2F72A6"/>
                        </a:solidFill>
                      </a:endParaRPr>
                    </a:p>
                  </a:txBody>
                  <a:tcPr/>
                </a:tc>
                <a:tc>
                  <a:txBody>
                    <a:bodyPr/>
                    <a:lstStyle/>
                    <a:p>
                      <a:pPr algn="ctr"/>
                      <a:r>
                        <a:rPr lang="nl-BE" sz="1600" dirty="0" smtClean="0"/>
                        <a:t>580 (6.24 ± 3.0)</a:t>
                      </a:r>
                      <a:endParaRPr lang="nl-BE" sz="1600" dirty="0">
                        <a:solidFill>
                          <a:srgbClr val="2F72A6"/>
                        </a:solidFill>
                      </a:endParaRPr>
                    </a:p>
                  </a:txBody>
                  <a:tcPr/>
                </a:tc>
                <a:tc>
                  <a:txBody>
                    <a:bodyPr/>
                    <a:lstStyle/>
                    <a:p>
                      <a:pPr algn="ctr"/>
                      <a:r>
                        <a:rPr lang="nl-BE" sz="1600" dirty="0" smtClean="0"/>
                        <a:t>593 (6.38 ± 3.0)</a:t>
                      </a:r>
                      <a:endParaRPr lang="nl-BE" sz="1600" dirty="0">
                        <a:solidFill>
                          <a:srgbClr val="2F72A6"/>
                        </a:solidFill>
                      </a:endParaRPr>
                    </a:p>
                  </a:txBody>
                  <a:tcPr/>
                </a:tc>
                <a:tc>
                  <a:txBody>
                    <a:bodyPr/>
                    <a:lstStyle/>
                    <a:p>
                      <a:pPr algn="ctr"/>
                      <a:r>
                        <a:rPr lang="nl-BE" sz="1600" dirty="0" smtClean="0"/>
                        <a:t>0.074</a:t>
                      </a:r>
                      <a:endParaRPr lang="nl-BE" sz="1600" dirty="0">
                        <a:solidFill>
                          <a:srgbClr val="2F72A6"/>
                        </a:solidFill>
                      </a:endParaRPr>
                    </a:p>
                  </a:txBody>
                  <a:tcPr/>
                </a:tc>
                <a:extLst>
                  <a:ext uri="{0D108BD9-81ED-4DB2-BD59-A6C34878D82A}">
                    <a16:rowId xmlns:a16="http://schemas.microsoft.com/office/drawing/2014/main" val="137536193"/>
                  </a:ext>
                </a:extLst>
              </a:tr>
              <a:tr h="457434">
                <a:tc>
                  <a:txBody>
                    <a:bodyPr/>
                    <a:lstStyle/>
                    <a:p>
                      <a:r>
                        <a:rPr lang="nl-BE" sz="1600" dirty="0" smtClean="0"/>
                        <a:t>No.</a:t>
                      </a:r>
                      <a:r>
                        <a:rPr lang="nl-BE" sz="1600" baseline="0" dirty="0" smtClean="0"/>
                        <a:t> of </a:t>
                      </a:r>
                      <a:r>
                        <a:rPr lang="nl-BE" sz="1600" baseline="0" dirty="0" err="1" smtClean="0"/>
                        <a:t>fertilised</a:t>
                      </a:r>
                      <a:r>
                        <a:rPr lang="nl-BE" sz="1600" baseline="0" dirty="0" smtClean="0"/>
                        <a:t> </a:t>
                      </a:r>
                      <a:r>
                        <a:rPr lang="nl-BE" sz="1600" baseline="0" dirty="0" err="1" smtClean="0"/>
                        <a:t>oocytes</a:t>
                      </a:r>
                      <a:endParaRPr lang="nl-BE" sz="1600" dirty="0">
                        <a:solidFill>
                          <a:srgbClr val="2F72A6"/>
                        </a:solidFill>
                      </a:endParaRPr>
                    </a:p>
                  </a:txBody>
                  <a:tcPr/>
                </a:tc>
                <a:tc>
                  <a:txBody>
                    <a:bodyPr/>
                    <a:lstStyle/>
                    <a:p>
                      <a:pPr algn="ctr"/>
                      <a:r>
                        <a:rPr lang="nl-BE" sz="1600" dirty="0" smtClean="0"/>
                        <a:t>472 (5.08 ± 2.8) </a:t>
                      </a:r>
                      <a:endParaRPr lang="nl-BE" sz="1600" dirty="0">
                        <a:solidFill>
                          <a:srgbClr val="2F72A6"/>
                        </a:solidFill>
                      </a:endParaRPr>
                    </a:p>
                  </a:txBody>
                  <a:tcPr/>
                </a:tc>
                <a:tc>
                  <a:txBody>
                    <a:bodyPr/>
                    <a:lstStyle/>
                    <a:p>
                      <a:pPr algn="ctr"/>
                      <a:r>
                        <a:rPr lang="nl-BE" sz="1600" dirty="0" smtClean="0"/>
                        <a:t>488 (5.28 ± 2.8)</a:t>
                      </a:r>
                      <a:endParaRPr lang="nl-BE" sz="1600" dirty="0">
                        <a:solidFill>
                          <a:srgbClr val="2F72A6"/>
                        </a:solidFill>
                      </a:endParaRPr>
                    </a:p>
                  </a:txBody>
                  <a:tcPr/>
                </a:tc>
                <a:tc>
                  <a:txBody>
                    <a:bodyPr/>
                    <a:lstStyle/>
                    <a:p>
                      <a:pPr algn="ctr"/>
                      <a:r>
                        <a:rPr lang="nl-BE" sz="1600" dirty="0" smtClean="0"/>
                        <a:t>0.240</a:t>
                      </a:r>
                      <a:endParaRPr lang="nl-BE" sz="1600" dirty="0">
                        <a:solidFill>
                          <a:srgbClr val="2F72A6"/>
                        </a:solidFill>
                      </a:endParaRPr>
                    </a:p>
                  </a:txBody>
                  <a:tcPr/>
                </a:tc>
                <a:extLst>
                  <a:ext uri="{0D108BD9-81ED-4DB2-BD59-A6C34878D82A}">
                    <a16:rowId xmlns:a16="http://schemas.microsoft.com/office/drawing/2014/main" val="1664054840"/>
                  </a:ext>
                </a:extLst>
              </a:tr>
              <a:tr h="457434">
                <a:tc>
                  <a:txBody>
                    <a:bodyPr/>
                    <a:lstStyle/>
                    <a:p>
                      <a:r>
                        <a:rPr lang="nl-BE" sz="1600" dirty="0" err="1" smtClean="0"/>
                        <a:t>Fertilisation</a:t>
                      </a:r>
                      <a:r>
                        <a:rPr lang="nl-BE" sz="1600" dirty="0" smtClean="0"/>
                        <a:t> </a:t>
                      </a:r>
                      <a:r>
                        <a:rPr lang="nl-BE" sz="1600" dirty="0" err="1" smtClean="0"/>
                        <a:t>rate</a:t>
                      </a:r>
                      <a:r>
                        <a:rPr lang="nl-BE" sz="1600" dirty="0" smtClean="0"/>
                        <a:t> (%)</a:t>
                      </a:r>
                      <a:endParaRPr lang="nl-BE" sz="1600" dirty="0">
                        <a:solidFill>
                          <a:srgbClr val="2F72A6"/>
                        </a:solidFill>
                      </a:endParaRPr>
                    </a:p>
                  </a:txBody>
                  <a:tcPr/>
                </a:tc>
                <a:tc>
                  <a:txBody>
                    <a:bodyPr/>
                    <a:lstStyle/>
                    <a:p>
                      <a:pPr algn="ctr"/>
                      <a:r>
                        <a:rPr lang="nl-BE" sz="1600" dirty="0" smtClean="0"/>
                        <a:t>472/580</a:t>
                      </a:r>
                      <a:r>
                        <a:rPr lang="nl-BE" sz="1600" baseline="0" dirty="0" smtClean="0"/>
                        <a:t> (</a:t>
                      </a:r>
                      <a:r>
                        <a:rPr lang="nl-BE" sz="1600" dirty="0" smtClean="0"/>
                        <a:t>81.4) </a:t>
                      </a:r>
                      <a:endParaRPr lang="nl-BE" sz="1600" dirty="0">
                        <a:solidFill>
                          <a:srgbClr val="2F72A6"/>
                        </a:solidFill>
                      </a:endParaRPr>
                    </a:p>
                  </a:txBody>
                  <a:tcPr/>
                </a:tc>
                <a:tc>
                  <a:txBody>
                    <a:bodyPr/>
                    <a:lstStyle/>
                    <a:p>
                      <a:pPr algn="ctr"/>
                      <a:r>
                        <a:rPr lang="nl-BE" sz="1600" dirty="0" smtClean="0"/>
                        <a:t>488/593 (82.3)</a:t>
                      </a:r>
                      <a:endParaRPr lang="nl-BE" sz="1600" dirty="0">
                        <a:solidFill>
                          <a:srgbClr val="2F72A6"/>
                        </a:solidFill>
                      </a:endParaRPr>
                    </a:p>
                  </a:txBody>
                  <a:tcPr/>
                </a:tc>
                <a:tc>
                  <a:txBody>
                    <a:bodyPr/>
                    <a:lstStyle/>
                    <a:p>
                      <a:pPr algn="ctr"/>
                      <a:r>
                        <a:rPr lang="nl-BE" sz="1600" dirty="0" smtClean="0"/>
                        <a:t>0.685</a:t>
                      </a:r>
                      <a:endParaRPr lang="nl-BE" sz="1600" dirty="0">
                        <a:solidFill>
                          <a:srgbClr val="2F72A6"/>
                        </a:solidFill>
                      </a:endParaRPr>
                    </a:p>
                  </a:txBody>
                  <a:tcPr/>
                </a:tc>
                <a:extLst>
                  <a:ext uri="{0D108BD9-81ED-4DB2-BD59-A6C34878D82A}">
                    <a16:rowId xmlns:a16="http://schemas.microsoft.com/office/drawing/2014/main" val="2769623093"/>
                  </a:ext>
                </a:extLst>
              </a:tr>
            </a:tbl>
          </a:graphicData>
        </a:graphic>
      </p:graphicFrame>
      <p:sp>
        <p:nvSpPr>
          <p:cNvPr id="15" name="Rectangle 14"/>
          <p:cNvSpPr/>
          <p:nvPr/>
        </p:nvSpPr>
        <p:spPr>
          <a:xfrm>
            <a:off x="133703" y="3826186"/>
            <a:ext cx="1665027" cy="382137"/>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dirty="0" smtClean="0">
                <a:solidFill>
                  <a:schemeClr val="tx1"/>
                </a:solidFill>
              </a:rPr>
              <a:t>n = 104</a:t>
            </a:r>
            <a:endParaRPr lang="nl-BE" dirty="0">
              <a:solidFill>
                <a:schemeClr val="tx1"/>
              </a:solidFill>
            </a:endParaRPr>
          </a:p>
        </p:txBody>
      </p:sp>
      <p:sp>
        <p:nvSpPr>
          <p:cNvPr id="17" name="Rectangle 16"/>
          <p:cNvSpPr/>
          <p:nvPr/>
        </p:nvSpPr>
        <p:spPr>
          <a:xfrm>
            <a:off x="2352526" y="3052558"/>
            <a:ext cx="1665027" cy="382137"/>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dirty="0" smtClean="0">
                <a:solidFill>
                  <a:schemeClr val="tx1"/>
                </a:solidFill>
              </a:rPr>
              <a:t>Day 3: n = 11</a:t>
            </a:r>
            <a:endParaRPr lang="nl-BE" dirty="0"/>
          </a:p>
        </p:txBody>
      </p:sp>
      <p:sp>
        <p:nvSpPr>
          <p:cNvPr id="18" name="Rectangle 17"/>
          <p:cNvSpPr/>
          <p:nvPr/>
        </p:nvSpPr>
        <p:spPr>
          <a:xfrm>
            <a:off x="2352526" y="4629311"/>
            <a:ext cx="1665027" cy="38213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dirty="0" smtClean="0"/>
              <a:t>Day 5: n = 93 </a:t>
            </a:r>
            <a:endParaRPr lang="nl-BE" dirty="0"/>
          </a:p>
        </p:txBody>
      </p:sp>
      <p:cxnSp>
        <p:nvCxnSpPr>
          <p:cNvPr id="19" name="Straight Arrow Connector 18"/>
          <p:cNvCxnSpPr/>
          <p:nvPr/>
        </p:nvCxnSpPr>
        <p:spPr>
          <a:xfrm flipV="1">
            <a:off x="1865657" y="3476840"/>
            <a:ext cx="393662" cy="31393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a:off x="1865657" y="4367284"/>
            <a:ext cx="393662" cy="26202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154470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8"/>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7" grpId="0" animBg="1"/>
      <p:bldP spid="18" grpId="0" animBg="1"/>
    </p:bldLst>
  </p:timing>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13D5C503-5D1A-4634-AA8E-83F6C6154940}" type="datetime3">
              <a:rPr kumimoji="0" lang="nl-NL" sz="1100" b="1" i="0" u="none" strike="noStrike" kern="1200" cap="none" spc="0" normalizeH="0" baseline="0" noProof="0" smtClean="0">
                <a:ln>
                  <a:noFill/>
                </a:ln>
                <a:solidFill>
                  <a:srgbClr val="2F72A6"/>
                </a:solidFill>
                <a:effectLst/>
                <a:uLnTx/>
                <a:uFillTx/>
                <a:latin typeface="Calibri" panose="020F050202020403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30/11/23</a:t>
            </a:fld>
            <a:endParaRPr kumimoji="0" lang="en-BE" sz="1100" b="1" i="0" u="none" strike="noStrike" kern="1200" cap="none" spc="0" normalizeH="0" baseline="0" noProof="0">
              <a:ln>
                <a:noFill/>
              </a:ln>
              <a:solidFill>
                <a:srgbClr val="2F72A6"/>
              </a:solidFill>
              <a:effectLst/>
              <a:uLnTx/>
              <a:uFillTx/>
              <a:latin typeface="Calibri" panose="020F0502020204030204"/>
              <a:ea typeface="+mn-ea"/>
              <a:cs typeface="+mn-cs"/>
            </a:endParaRPr>
          </a:p>
        </p:txBody>
      </p:sp>
      <p:sp>
        <p:nvSpPr>
          <p:cNvPr id="3" name="Title 2"/>
          <p:cNvSpPr>
            <a:spLocks noGrp="1"/>
          </p:cNvSpPr>
          <p:nvPr>
            <p:ph type="ctrTitle"/>
          </p:nvPr>
        </p:nvSpPr>
        <p:spPr>
          <a:xfrm>
            <a:off x="966217" y="472296"/>
            <a:ext cx="9144000" cy="577979"/>
          </a:xfrm>
        </p:spPr>
        <p:txBody>
          <a:bodyPr/>
          <a:lstStyle/>
          <a:p>
            <a:r>
              <a:rPr lang="nl-BE" sz="4800" dirty="0" err="1" smtClean="0"/>
              <a:t>Results</a:t>
            </a:r>
            <a:endParaRPr lang="nl-BE" sz="4800" dirty="0"/>
          </a:p>
        </p:txBody>
      </p:sp>
      <p:sp>
        <p:nvSpPr>
          <p:cNvPr id="4" name="Subtitle 3"/>
          <p:cNvSpPr>
            <a:spLocks noGrp="1"/>
          </p:cNvSpPr>
          <p:nvPr>
            <p:ph type="subTitle" idx="1"/>
          </p:nvPr>
        </p:nvSpPr>
        <p:spPr/>
        <p:txBody>
          <a:bodyPr/>
          <a:lstStyle/>
          <a:p>
            <a:r>
              <a:rPr lang="nl-BE" dirty="0" err="1" smtClean="0"/>
              <a:t>Utilisation</a:t>
            </a:r>
            <a:endParaRPr lang="nl-BE" dirty="0"/>
          </a:p>
        </p:txBody>
      </p:sp>
      <p:sp>
        <p:nvSpPr>
          <p:cNvPr id="7" name="TextBox 6"/>
          <p:cNvSpPr txBox="1"/>
          <p:nvPr/>
        </p:nvSpPr>
        <p:spPr>
          <a:xfrm>
            <a:off x="9787935" y="5262602"/>
            <a:ext cx="2074985"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600" b="0" i="0" u="none" strike="noStrike" kern="1200" cap="none" spc="0" normalizeH="0" baseline="0" noProof="0" dirty="0" err="1" smtClean="0">
                <a:ln>
                  <a:noFill/>
                </a:ln>
                <a:solidFill>
                  <a:srgbClr val="FA756C"/>
                </a:solidFill>
                <a:effectLst/>
                <a:uLnTx/>
                <a:uFillTx/>
                <a:latin typeface="Calibri" panose="020F0502020204030204"/>
                <a:ea typeface="+mn-ea"/>
                <a:cs typeface="+mn-cs"/>
              </a:rPr>
              <a:t>Normal</a:t>
            </a:r>
            <a:r>
              <a:rPr kumimoji="0" lang="nl-BE" sz="1600" b="0" i="0" u="none" strike="noStrike" kern="1200" cap="none" spc="0" normalizeH="0" baseline="0" noProof="0" dirty="0" smtClean="0">
                <a:ln>
                  <a:noFill/>
                </a:ln>
                <a:solidFill>
                  <a:srgbClr val="FA756C"/>
                </a:solidFill>
                <a:effectLst/>
                <a:uLnTx/>
                <a:uFillTx/>
                <a:latin typeface="Calibri" panose="020F0502020204030204"/>
                <a:ea typeface="+mn-ea"/>
                <a:cs typeface="+mn-cs"/>
              </a:rPr>
              <a:t> </a:t>
            </a:r>
            <a:r>
              <a:rPr kumimoji="0" lang="nl-BE" sz="1600" b="0" i="0" u="none" strike="noStrike" kern="1200" cap="none" spc="0" normalizeH="0" baseline="0" noProof="0" dirty="0" err="1" smtClean="0">
                <a:ln>
                  <a:noFill/>
                </a:ln>
                <a:solidFill>
                  <a:srgbClr val="FA756C"/>
                </a:solidFill>
                <a:effectLst/>
                <a:uLnTx/>
                <a:uFillTx/>
                <a:latin typeface="Calibri" panose="020F0502020204030204"/>
                <a:ea typeface="+mn-ea"/>
                <a:cs typeface="+mn-cs"/>
              </a:rPr>
              <a:t>abstinence</a:t>
            </a:r>
            <a:endParaRPr kumimoji="0" lang="nl-BE" sz="1600" b="0" i="0" u="none" strike="noStrike" kern="1200" cap="none" spc="0" normalizeH="0" baseline="0" noProof="0" dirty="0" smtClean="0">
              <a:ln>
                <a:noFill/>
              </a:ln>
              <a:solidFill>
                <a:srgbClr val="FA756C"/>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600" b="0" i="0" u="none" strike="noStrike" kern="1200" cap="none" spc="0" normalizeH="0" baseline="0" noProof="0" dirty="0" smtClean="0">
                <a:ln>
                  <a:noFill/>
                </a:ln>
                <a:solidFill>
                  <a:srgbClr val="05BDC2"/>
                </a:solidFill>
                <a:effectLst/>
                <a:uLnTx/>
                <a:uFillTx/>
                <a:latin typeface="Calibri" panose="020F0502020204030204"/>
                <a:ea typeface="+mn-ea"/>
                <a:cs typeface="+mn-cs"/>
              </a:rPr>
              <a:t>Short </a:t>
            </a:r>
            <a:r>
              <a:rPr kumimoji="0" lang="nl-BE" sz="1600" b="0" i="0" u="none" strike="noStrike" kern="1200" cap="none" spc="0" normalizeH="0" baseline="0" noProof="0" dirty="0" err="1" smtClean="0">
                <a:ln>
                  <a:noFill/>
                </a:ln>
                <a:solidFill>
                  <a:srgbClr val="05BDC2"/>
                </a:solidFill>
                <a:effectLst/>
                <a:uLnTx/>
                <a:uFillTx/>
                <a:latin typeface="Calibri" panose="020F0502020204030204"/>
                <a:ea typeface="+mn-ea"/>
                <a:cs typeface="+mn-cs"/>
              </a:rPr>
              <a:t>abstinence</a:t>
            </a:r>
            <a:endParaRPr kumimoji="0" lang="nl-BE" sz="1600" b="0" i="0" u="none" strike="noStrike" kern="1200" cap="none" spc="0" normalizeH="0" baseline="0" noProof="0" dirty="0">
              <a:ln>
                <a:noFill/>
              </a:ln>
              <a:solidFill>
                <a:srgbClr val="05BDC2"/>
              </a:solidFill>
              <a:effectLst/>
              <a:uLnTx/>
              <a:uFillTx/>
              <a:latin typeface="Calibri" panose="020F0502020204030204"/>
              <a:ea typeface="+mn-ea"/>
              <a:cs typeface="+mn-cs"/>
            </a:endParaRPr>
          </a:p>
        </p:txBody>
      </p:sp>
      <p:pic>
        <p:nvPicPr>
          <p:cNvPr id="4100" name="Picture 19" descr="image004"/>
          <p:cNvPicPr>
            <a:picLocks noChangeAspect="1" noChangeArrowheads="1"/>
          </p:cNvPicPr>
          <p:nvPr/>
        </p:nvPicPr>
        <p:blipFill rotWithShape="1">
          <a:blip r:embed="rId2">
            <a:extLst>
              <a:ext uri="{28A0092B-C50C-407E-A947-70E740481C1C}">
                <a14:useLocalDpi xmlns:a14="http://schemas.microsoft.com/office/drawing/2010/main" val="0"/>
              </a:ext>
            </a:extLst>
          </a:blip>
          <a:srcRect l="1639" r="9658" b="3495"/>
          <a:stretch/>
        </p:blipFill>
        <p:spPr bwMode="auto">
          <a:xfrm>
            <a:off x="2666781" y="2447221"/>
            <a:ext cx="6347650" cy="3212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Box 11"/>
          <p:cNvSpPr txBox="1"/>
          <p:nvPr/>
        </p:nvSpPr>
        <p:spPr>
          <a:xfrm>
            <a:off x="4592576" y="5659829"/>
            <a:ext cx="2960008"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b="0" i="0" u="none" strike="noStrike" kern="1200" cap="none" spc="0" normalizeH="0" baseline="0" noProof="0" dirty="0" err="1" smtClean="0">
                <a:ln>
                  <a:noFill/>
                </a:ln>
                <a:solidFill>
                  <a:srgbClr val="2F72A6"/>
                </a:solidFill>
                <a:effectLst/>
                <a:uLnTx/>
                <a:uFillTx/>
                <a:latin typeface="Calibri" panose="020F0502020204030204"/>
                <a:ea typeface="+mn-ea"/>
                <a:cs typeface="+mn-cs"/>
              </a:rPr>
              <a:t>Abstinence</a:t>
            </a:r>
            <a:r>
              <a:rPr kumimoji="0" lang="nl-BE" b="0" i="0" u="none" strike="noStrike" kern="1200" cap="none" spc="0" normalizeH="0" baseline="0" noProof="0" dirty="0" smtClean="0">
                <a:ln>
                  <a:noFill/>
                </a:ln>
                <a:solidFill>
                  <a:srgbClr val="2F72A6"/>
                </a:solidFill>
                <a:effectLst/>
                <a:uLnTx/>
                <a:uFillTx/>
                <a:latin typeface="Calibri" panose="020F0502020204030204"/>
                <a:ea typeface="+mn-ea"/>
                <a:cs typeface="+mn-cs"/>
              </a:rPr>
              <a:t> </a:t>
            </a:r>
            <a:r>
              <a:rPr kumimoji="0" lang="nl-BE" b="0" i="0" u="none" strike="noStrike" kern="1200" cap="none" spc="0" normalizeH="0" baseline="0" noProof="0" dirty="0" err="1" smtClean="0">
                <a:ln>
                  <a:noFill/>
                </a:ln>
                <a:solidFill>
                  <a:srgbClr val="2F72A6"/>
                </a:solidFill>
                <a:effectLst/>
                <a:uLnTx/>
                <a:uFillTx/>
                <a:latin typeface="Calibri" panose="020F0502020204030204"/>
                <a:ea typeface="+mn-ea"/>
                <a:cs typeface="+mn-cs"/>
              </a:rPr>
              <a:t>duration</a:t>
            </a:r>
            <a:r>
              <a:rPr kumimoji="0" lang="nl-BE" b="0" i="0" u="none" strike="noStrike" kern="1200" cap="none" spc="0" normalizeH="0" baseline="0" noProof="0" dirty="0" smtClean="0">
                <a:ln>
                  <a:noFill/>
                </a:ln>
                <a:solidFill>
                  <a:srgbClr val="2F72A6"/>
                </a:solidFill>
                <a:effectLst/>
                <a:uLnTx/>
                <a:uFillTx/>
                <a:latin typeface="Calibri" panose="020F0502020204030204"/>
                <a:ea typeface="+mn-ea"/>
                <a:cs typeface="+mn-cs"/>
              </a:rPr>
              <a:t> (min)</a:t>
            </a:r>
            <a:endParaRPr kumimoji="0" lang="nl-BE" b="0" i="0" u="none" strike="noStrike" kern="1200" cap="none" spc="0" normalizeH="0" baseline="0" noProof="0" dirty="0">
              <a:ln>
                <a:noFill/>
              </a:ln>
              <a:solidFill>
                <a:srgbClr val="2F72A6"/>
              </a:solidFill>
              <a:effectLst/>
              <a:uLnTx/>
              <a:uFillTx/>
              <a:latin typeface="Calibri" panose="020F0502020204030204"/>
              <a:ea typeface="+mn-ea"/>
              <a:cs typeface="+mn-cs"/>
            </a:endParaRPr>
          </a:p>
        </p:txBody>
      </p:sp>
      <p:sp>
        <p:nvSpPr>
          <p:cNvPr id="13" name="TextBox 12"/>
          <p:cNvSpPr txBox="1"/>
          <p:nvPr/>
        </p:nvSpPr>
        <p:spPr>
          <a:xfrm rot="16200000">
            <a:off x="1208696" y="3804517"/>
            <a:ext cx="2546838"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b="0" i="0" u="none" strike="noStrike" kern="1200" cap="none" spc="0" normalizeH="0" baseline="0" noProof="0" dirty="0" err="1" smtClean="0">
                <a:ln>
                  <a:noFill/>
                </a:ln>
                <a:solidFill>
                  <a:srgbClr val="2F72A6"/>
                </a:solidFill>
                <a:effectLst/>
                <a:uLnTx/>
                <a:uFillTx/>
                <a:latin typeface="Calibri" panose="020F0502020204030204"/>
                <a:ea typeface="+mn-ea"/>
                <a:cs typeface="+mn-cs"/>
              </a:rPr>
              <a:t>Utilised</a:t>
            </a:r>
            <a:r>
              <a:rPr kumimoji="0" lang="nl-BE" b="0" i="0" u="none" strike="noStrike" kern="1200" cap="none" spc="0" normalizeH="0" baseline="0" noProof="0" dirty="0" smtClean="0">
                <a:ln>
                  <a:noFill/>
                </a:ln>
                <a:solidFill>
                  <a:srgbClr val="2F72A6"/>
                </a:solidFill>
                <a:effectLst/>
                <a:uLnTx/>
                <a:uFillTx/>
                <a:latin typeface="Calibri" panose="020F0502020204030204"/>
                <a:ea typeface="+mn-ea"/>
                <a:cs typeface="+mn-cs"/>
              </a:rPr>
              <a:t>/</a:t>
            </a:r>
            <a:r>
              <a:rPr kumimoji="0" lang="nl-BE" b="0" i="0" u="none" strike="noStrike" kern="1200" cap="none" spc="0" normalizeH="0" baseline="0" noProof="0" dirty="0" err="1" smtClean="0">
                <a:ln>
                  <a:noFill/>
                </a:ln>
                <a:solidFill>
                  <a:srgbClr val="2F72A6"/>
                </a:solidFill>
                <a:effectLst/>
                <a:uLnTx/>
                <a:uFillTx/>
                <a:latin typeface="Calibri" panose="020F0502020204030204"/>
                <a:ea typeface="+mn-ea"/>
                <a:cs typeface="+mn-cs"/>
              </a:rPr>
              <a:t>Fertilised</a:t>
            </a:r>
            <a:r>
              <a:rPr kumimoji="0" lang="nl-BE" b="0" i="0" u="none" strike="noStrike" kern="1200" cap="none" spc="0" normalizeH="0" baseline="0" noProof="0" dirty="0" smtClean="0">
                <a:ln>
                  <a:noFill/>
                </a:ln>
                <a:solidFill>
                  <a:srgbClr val="2F72A6"/>
                </a:solidFill>
                <a:effectLst/>
                <a:uLnTx/>
                <a:uFillTx/>
                <a:latin typeface="Calibri" panose="020F0502020204030204"/>
                <a:ea typeface="+mn-ea"/>
                <a:cs typeface="+mn-cs"/>
              </a:rPr>
              <a:t> (%)</a:t>
            </a:r>
            <a:endParaRPr kumimoji="0" lang="nl-BE" b="0" i="0" u="none" strike="noStrike" kern="1200" cap="none" spc="0" normalizeH="0" baseline="0" noProof="0" dirty="0">
              <a:ln>
                <a:noFill/>
              </a:ln>
              <a:solidFill>
                <a:srgbClr val="2F72A6"/>
              </a:solidFill>
              <a:effectLst/>
              <a:uLnTx/>
              <a:uFillTx/>
              <a:latin typeface="Calibri" panose="020F0502020204030204"/>
              <a:ea typeface="+mn-ea"/>
              <a:cs typeface="+mn-cs"/>
            </a:endParaRPr>
          </a:p>
        </p:txBody>
      </p:sp>
      <p:sp>
        <p:nvSpPr>
          <p:cNvPr id="15" name="TextBox 14"/>
          <p:cNvSpPr txBox="1"/>
          <p:nvPr/>
        </p:nvSpPr>
        <p:spPr>
          <a:xfrm>
            <a:off x="3932562" y="1765467"/>
            <a:ext cx="4280036"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b="1" i="0" u="none" strike="noStrike" kern="1200" cap="none" spc="0" normalizeH="0" baseline="0" noProof="0" dirty="0" err="1" smtClean="0">
                <a:ln>
                  <a:noFill/>
                </a:ln>
                <a:solidFill>
                  <a:srgbClr val="2F72A6"/>
                </a:solidFill>
                <a:effectLst/>
                <a:uLnTx/>
                <a:uFillTx/>
                <a:latin typeface="Calibri" panose="020F0502020204030204"/>
                <a:ea typeface="+mn-ea"/>
                <a:cs typeface="+mn-cs"/>
              </a:rPr>
              <a:t>Utilisation</a:t>
            </a:r>
            <a:r>
              <a:rPr kumimoji="0" lang="nl-BE" b="1" i="0" u="none" strike="noStrike" kern="1200" cap="none" spc="0" normalizeH="0" baseline="0" noProof="0" dirty="0" smtClean="0">
                <a:ln>
                  <a:noFill/>
                </a:ln>
                <a:solidFill>
                  <a:srgbClr val="2F72A6"/>
                </a:solidFill>
                <a:effectLst/>
                <a:uLnTx/>
                <a:uFillTx/>
                <a:latin typeface="Calibri" panose="020F0502020204030204"/>
                <a:ea typeface="+mn-ea"/>
                <a:cs typeface="+mn-cs"/>
              </a:rPr>
              <a:t> per </a:t>
            </a:r>
            <a:r>
              <a:rPr kumimoji="0" lang="nl-BE" b="1" i="0" u="none" strike="noStrike" kern="1200" cap="none" spc="0" normalizeH="0" baseline="0" noProof="0" dirty="0" err="1" smtClean="0">
                <a:ln>
                  <a:noFill/>
                </a:ln>
                <a:solidFill>
                  <a:srgbClr val="2F72A6"/>
                </a:solidFill>
                <a:effectLst/>
                <a:uLnTx/>
                <a:uFillTx/>
                <a:latin typeface="Calibri" panose="020F0502020204030204"/>
                <a:ea typeface="+mn-ea"/>
                <a:cs typeface="+mn-cs"/>
              </a:rPr>
              <a:t>fertilised</a:t>
            </a:r>
            <a:r>
              <a:rPr kumimoji="0" lang="nl-BE" b="1" i="0" u="none" strike="noStrike" kern="1200" cap="none" spc="0" normalizeH="0" baseline="0" noProof="0" dirty="0" smtClean="0">
                <a:ln>
                  <a:noFill/>
                </a:ln>
                <a:solidFill>
                  <a:srgbClr val="2F72A6"/>
                </a:solidFill>
                <a:effectLst/>
                <a:uLnTx/>
                <a:uFillTx/>
                <a:latin typeface="Calibri" panose="020F0502020204030204"/>
                <a:ea typeface="+mn-ea"/>
                <a:cs typeface="+mn-cs"/>
              </a:rPr>
              <a:t> </a:t>
            </a:r>
            <a:r>
              <a:rPr kumimoji="0" lang="nl-BE" b="1" i="0" u="none" strike="noStrike" kern="1200" cap="none" spc="0" normalizeH="0" baseline="0" noProof="0" dirty="0" err="1" smtClean="0">
                <a:ln>
                  <a:noFill/>
                </a:ln>
                <a:solidFill>
                  <a:srgbClr val="2F72A6"/>
                </a:solidFill>
                <a:effectLst/>
                <a:uLnTx/>
                <a:uFillTx/>
                <a:latin typeface="Calibri" panose="020F0502020204030204"/>
                <a:ea typeface="+mn-ea"/>
                <a:cs typeface="+mn-cs"/>
              </a:rPr>
              <a:t>oocyte</a:t>
            </a:r>
            <a:r>
              <a:rPr kumimoji="0" lang="nl-BE" b="1" i="0" u="none" strike="noStrike" kern="1200" cap="none" spc="0" normalizeH="0" baseline="0" noProof="0" dirty="0" smtClean="0">
                <a:ln>
                  <a:noFill/>
                </a:ln>
                <a:solidFill>
                  <a:srgbClr val="2F72A6"/>
                </a:solidFill>
                <a:effectLst/>
                <a:uLnTx/>
                <a:uFillTx/>
                <a:latin typeface="Calibri" panose="020F0502020204030204"/>
                <a:ea typeface="+mn-ea"/>
                <a:cs typeface="+mn-cs"/>
              </a:rPr>
              <a:t> (%)</a:t>
            </a:r>
            <a:endParaRPr kumimoji="0" lang="nl-BE" b="1" i="0" u="none" strike="noStrike" kern="1200" cap="none" spc="0" normalizeH="0" baseline="0" noProof="0" dirty="0">
              <a:ln>
                <a:noFill/>
              </a:ln>
              <a:solidFill>
                <a:srgbClr val="2F72A6"/>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4820722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13D5C503-5D1A-4634-AA8E-83F6C6154940}" type="datetime3">
              <a:rPr kumimoji="0" lang="nl-NL" sz="1100" b="1" i="0" u="none" strike="noStrike" kern="1200" cap="none" spc="0" normalizeH="0" baseline="0" noProof="0" smtClean="0">
                <a:ln>
                  <a:noFill/>
                </a:ln>
                <a:solidFill>
                  <a:srgbClr val="2F72A6"/>
                </a:solidFill>
                <a:effectLst/>
                <a:uLnTx/>
                <a:uFillTx/>
                <a:latin typeface="Calibri" panose="020F050202020403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30/11/23</a:t>
            </a:fld>
            <a:endParaRPr kumimoji="0" lang="en-BE" sz="1100" b="1" i="0" u="none" strike="noStrike" kern="1200" cap="none" spc="0" normalizeH="0" baseline="0" noProof="0">
              <a:ln>
                <a:noFill/>
              </a:ln>
              <a:solidFill>
                <a:srgbClr val="2F72A6"/>
              </a:solidFill>
              <a:effectLst/>
              <a:uLnTx/>
              <a:uFillTx/>
              <a:latin typeface="Calibri" panose="020F0502020204030204"/>
              <a:ea typeface="+mn-ea"/>
              <a:cs typeface="+mn-cs"/>
            </a:endParaRPr>
          </a:p>
        </p:txBody>
      </p:sp>
      <p:sp>
        <p:nvSpPr>
          <p:cNvPr id="3" name="Title 2"/>
          <p:cNvSpPr>
            <a:spLocks noGrp="1"/>
          </p:cNvSpPr>
          <p:nvPr>
            <p:ph type="ctrTitle"/>
          </p:nvPr>
        </p:nvSpPr>
        <p:spPr>
          <a:xfrm>
            <a:off x="966217" y="472296"/>
            <a:ext cx="9144000" cy="577979"/>
          </a:xfrm>
        </p:spPr>
        <p:txBody>
          <a:bodyPr/>
          <a:lstStyle/>
          <a:p>
            <a:r>
              <a:rPr lang="nl-BE" sz="4800" dirty="0" err="1" smtClean="0"/>
              <a:t>Conclusion</a:t>
            </a:r>
            <a:endParaRPr lang="nl-BE" sz="4800" dirty="0"/>
          </a:p>
        </p:txBody>
      </p:sp>
      <p:sp>
        <p:nvSpPr>
          <p:cNvPr id="16" name="TextBox 15"/>
          <p:cNvSpPr txBox="1"/>
          <p:nvPr/>
        </p:nvSpPr>
        <p:spPr>
          <a:xfrm>
            <a:off x="966217" y="2307521"/>
            <a:ext cx="7482254" cy="2031325"/>
          </a:xfrm>
          <a:prstGeom prst="rect">
            <a:avLst/>
          </a:prstGeom>
          <a:noFill/>
        </p:spPr>
        <p:txBody>
          <a:bodyPr wrap="square" rtlCol="0">
            <a:spAutoFit/>
          </a:bodyPr>
          <a:lstStyle/>
          <a:p>
            <a:pPr marL="285750" indent="-285750">
              <a:buClr>
                <a:schemeClr val="accent1"/>
              </a:buClr>
              <a:buFont typeface="Arial" panose="020B0604020202020204" pitchFamily="34" charset="0"/>
              <a:buChar char="•"/>
            </a:pPr>
            <a:r>
              <a:rPr lang="nl-BE" dirty="0" smtClean="0">
                <a:solidFill>
                  <a:srgbClr val="2F72A6"/>
                </a:solidFill>
              </a:rPr>
              <a:t>Short (2h) </a:t>
            </a:r>
            <a:r>
              <a:rPr lang="nl-BE" dirty="0" err="1" smtClean="0">
                <a:solidFill>
                  <a:srgbClr val="2F72A6"/>
                </a:solidFill>
              </a:rPr>
              <a:t>abstinence</a:t>
            </a:r>
            <a:endParaRPr lang="nl-BE" dirty="0" smtClean="0">
              <a:solidFill>
                <a:srgbClr val="2F72A6"/>
              </a:solidFill>
            </a:endParaRPr>
          </a:p>
          <a:p>
            <a:pPr marL="742950" lvl="1" indent="-285750">
              <a:buClr>
                <a:schemeClr val="accent1"/>
              </a:buClr>
              <a:buFont typeface="Arial" panose="020B0604020202020204" pitchFamily="34" charset="0"/>
              <a:buChar char="•"/>
            </a:pPr>
            <a:r>
              <a:rPr lang="nl-BE" dirty="0" smtClean="0">
                <a:solidFill>
                  <a:srgbClr val="2F72A6"/>
                </a:solidFill>
              </a:rPr>
              <a:t>DFI: </a:t>
            </a:r>
            <a:r>
              <a:rPr lang="nl-BE" dirty="0" err="1" smtClean="0">
                <a:solidFill>
                  <a:srgbClr val="2F72A6"/>
                </a:solidFill>
              </a:rPr>
              <a:t>significantly</a:t>
            </a:r>
            <a:r>
              <a:rPr lang="nl-BE" dirty="0" smtClean="0">
                <a:solidFill>
                  <a:srgbClr val="2F72A6"/>
                </a:solidFill>
              </a:rPr>
              <a:t> </a:t>
            </a:r>
            <a:r>
              <a:rPr lang="nl-BE" dirty="0" err="1" smtClean="0">
                <a:solidFill>
                  <a:srgbClr val="2F72A6"/>
                </a:solidFill>
              </a:rPr>
              <a:t>reduced</a:t>
            </a:r>
            <a:endParaRPr lang="nl-BE" dirty="0">
              <a:solidFill>
                <a:srgbClr val="2F72A6"/>
              </a:solidFill>
            </a:endParaRPr>
          </a:p>
          <a:p>
            <a:pPr marL="742950" lvl="1" indent="-285750">
              <a:buClr>
                <a:schemeClr val="accent1"/>
              </a:buClr>
              <a:buFont typeface="Arial" panose="020B0604020202020204" pitchFamily="34" charset="0"/>
              <a:buChar char="•"/>
            </a:pPr>
            <a:r>
              <a:rPr lang="nl-BE" dirty="0" smtClean="0">
                <a:solidFill>
                  <a:srgbClr val="2F72A6"/>
                </a:solidFill>
              </a:rPr>
              <a:t>Day 5 </a:t>
            </a:r>
            <a:r>
              <a:rPr lang="nl-BE" dirty="0" err="1" smtClean="0">
                <a:solidFill>
                  <a:srgbClr val="2F72A6"/>
                </a:solidFill>
              </a:rPr>
              <a:t>embryology</a:t>
            </a:r>
            <a:r>
              <a:rPr lang="nl-BE" dirty="0" smtClean="0">
                <a:solidFill>
                  <a:srgbClr val="2F72A6"/>
                </a:solidFill>
              </a:rPr>
              <a:t>: no </a:t>
            </a:r>
            <a:r>
              <a:rPr lang="nl-BE" dirty="0" err="1" smtClean="0">
                <a:solidFill>
                  <a:srgbClr val="2F72A6"/>
                </a:solidFill>
              </a:rPr>
              <a:t>difference</a:t>
            </a:r>
            <a:endParaRPr lang="nl-BE" dirty="0" smtClean="0">
              <a:solidFill>
                <a:srgbClr val="2F72A6"/>
              </a:solidFill>
            </a:endParaRPr>
          </a:p>
          <a:p>
            <a:pPr marL="742950" lvl="1" indent="-285750">
              <a:buClr>
                <a:schemeClr val="accent1"/>
              </a:buClr>
              <a:buFont typeface="Arial" panose="020B0604020202020204" pitchFamily="34" charset="0"/>
              <a:buChar char="•"/>
            </a:pPr>
            <a:r>
              <a:rPr lang="nl-BE" dirty="0" err="1" smtClean="0">
                <a:solidFill>
                  <a:srgbClr val="2F72A6"/>
                </a:solidFill>
              </a:rPr>
              <a:t>Utilisation</a:t>
            </a:r>
            <a:r>
              <a:rPr lang="nl-BE" dirty="0" smtClean="0">
                <a:solidFill>
                  <a:srgbClr val="2F72A6"/>
                </a:solidFill>
              </a:rPr>
              <a:t> </a:t>
            </a:r>
            <a:r>
              <a:rPr lang="nl-BE" dirty="0" err="1" smtClean="0">
                <a:solidFill>
                  <a:srgbClr val="2F72A6"/>
                </a:solidFill>
              </a:rPr>
              <a:t>rate</a:t>
            </a:r>
            <a:r>
              <a:rPr lang="nl-BE" dirty="0" smtClean="0">
                <a:solidFill>
                  <a:srgbClr val="2F72A6"/>
                </a:solidFill>
              </a:rPr>
              <a:t>: no </a:t>
            </a:r>
            <a:r>
              <a:rPr lang="nl-BE" dirty="0" err="1" smtClean="0">
                <a:solidFill>
                  <a:srgbClr val="2F72A6"/>
                </a:solidFill>
              </a:rPr>
              <a:t>difference</a:t>
            </a:r>
            <a:endParaRPr lang="nl-BE" dirty="0">
              <a:solidFill>
                <a:srgbClr val="2F72A6"/>
              </a:solidFill>
            </a:endParaRPr>
          </a:p>
          <a:p>
            <a:pPr marL="285750" indent="-285750">
              <a:buClr>
                <a:schemeClr val="accent1"/>
              </a:buClr>
              <a:buFont typeface="Arial" panose="020B0604020202020204" pitchFamily="34" charset="0"/>
              <a:buChar char="•"/>
            </a:pPr>
            <a:endParaRPr lang="nl-BE" dirty="0">
              <a:solidFill>
                <a:srgbClr val="2F72A6"/>
              </a:solidFill>
            </a:endParaRPr>
          </a:p>
          <a:p>
            <a:pPr marL="285750" indent="-285750">
              <a:buClr>
                <a:schemeClr val="accent1"/>
              </a:buClr>
              <a:buFont typeface="Arial" panose="020B0604020202020204" pitchFamily="34" charset="0"/>
              <a:buChar char="•"/>
            </a:pPr>
            <a:endParaRPr lang="nl-BE" dirty="0">
              <a:solidFill>
                <a:srgbClr val="2F72A6"/>
              </a:solidFill>
            </a:endParaRPr>
          </a:p>
          <a:p>
            <a:pPr marL="285750" indent="-285750">
              <a:buClr>
                <a:schemeClr val="accent1"/>
              </a:buClr>
              <a:buFont typeface="Arial" panose="020B0604020202020204" pitchFamily="34" charset="0"/>
              <a:buChar char="•"/>
            </a:pPr>
            <a:r>
              <a:rPr lang="nl-BE" dirty="0" err="1" smtClean="0">
                <a:solidFill>
                  <a:srgbClr val="2F72A6"/>
                </a:solidFill>
              </a:rPr>
              <a:t>Clinical</a:t>
            </a:r>
            <a:r>
              <a:rPr lang="nl-BE" dirty="0" smtClean="0">
                <a:solidFill>
                  <a:srgbClr val="2F72A6"/>
                </a:solidFill>
              </a:rPr>
              <a:t> </a:t>
            </a:r>
            <a:r>
              <a:rPr lang="nl-BE" dirty="0" err="1" smtClean="0">
                <a:solidFill>
                  <a:srgbClr val="2F72A6"/>
                </a:solidFill>
              </a:rPr>
              <a:t>outcome</a:t>
            </a:r>
            <a:r>
              <a:rPr lang="nl-BE" dirty="0" smtClean="0">
                <a:solidFill>
                  <a:srgbClr val="2F72A6"/>
                </a:solidFill>
              </a:rPr>
              <a:t>???</a:t>
            </a:r>
          </a:p>
        </p:txBody>
      </p:sp>
    </p:spTree>
    <p:extLst>
      <p:ext uri="{BB962C8B-B14F-4D97-AF65-F5344CB8AC3E}">
        <p14:creationId xmlns:p14="http://schemas.microsoft.com/office/powerpoint/2010/main" val="25833515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6">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a:blip r:embed="rId2"/>
          <a:stretch>
            <a:fillRect/>
          </a:stretch>
        </p:blipFill>
        <p:spPr>
          <a:xfrm>
            <a:off x="3347622" y="2521805"/>
            <a:ext cx="5655263" cy="3772622"/>
          </a:xfrm>
          <a:prstGeom prst="rect">
            <a:avLst/>
          </a:prstGeom>
        </p:spPr>
      </p:pic>
      <p:sp>
        <p:nvSpPr>
          <p:cNvPr id="2" name="Date Placeholder 1">
            <a:extLst>
              <a:ext uri="{FF2B5EF4-FFF2-40B4-BE49-F238E27FC236}">
                <a16:creationId xmlns:a16="http://schemas.microsoft.com/office/drawing/2014/main" id="{AA767E9C-18C6-475C-B406-819D1E388D0A}"/>
              </a:ext>
            </a:extLst>
          </p:cNvPr>
          <p:cNvSpPr>
            <a:spLocks noGrp="1"/>
          </p:cNvSpPr>
          <p:nvPr>
            <p:ph type="dt" sz="half" idx="10"/>
          </p:nvPr>
        </p:nvSpPr>
        <p:spPr/>
        <p:txBody>
          <a:bodyPr/>
          <a:lstStyle/>
          <a:p>
            <a:fld id="{66FA7496-AF4B-4F8C-A3F9-A687867EA4E2}" type="datetime3">
              <a:rPr lang="nl-NL" smtClean="0"/>
              <a:t>30/11/23</a:t>
            </a:fld>
            <a:endParaRPr lang="en-BE" dirty="0"/>
          </a:p>
        </p:txBody>
      </p:sp>
      <p:sp>
        <p:nvSpPr>
          <p:cNvPr id="3" name="Title 2">
            <a:extLst>
              <a:ext uri="{FF2B5EF4-FFF2-40B4-BE49-F238E27FC236}">
                <a16:creationId xmlns:a16="http://schemas.microsoft.com/office/drawing/2014/main" id="{934FB5A5-49FF-4B69-8E5F-0209370660B7}"/>
              </a:ext>
            </a:extLst>
          </p:cNvPr>
          <p:cNvSpPr>
            <a:spLocks noGrp="1"/>
          </p:cNvSpPr>
          <p:nvPr>
            <p:ph type="title"/>
          </p:nvPr>
        </p:nvSpPr>
        <p:spPr>
          <a:xfrm>
            <a:off x="4571161" y="600554"/>
            <a:ext cx="3208186" cy="650243"/>
          </a:xfrm>
        </p:spPr>
        <p:txBody>
          <a:bodyPr wrap="none"/>
          <a:lstStyle/>
          <a:p>
            <a:r>
              <a:rPr lang="nl-BE" dirty="0" err="1"/>
              <a:t>Thank</a:t>
            </a:r>
            <a:r>
              <a:rPr lang="nl-BE" dirty="0"/>
              <a:t> </a:t>
            </a:r>
            <a:r>
              <a:rPr lang="nl-BE" dirty="0" err="1" smtClean="0"/>
              <a:t>you</a:t>
            </a:r>
            <a:r>
              <a:rPr lang="nl-BE" dirty="0"/>
              <a:t>!</a:t>
            </a:r>
            <a:endParaRPr lang="en-BE" dirty="0"/>
          </a:p>
        </p:txBody>
      </p:sp>
      <p:pic>
        <p:nvPicPr>
          <p:cNvPr id="4" name="Picture 3"/>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rot="837342">
            <a:off x="8099368" y="263405"/>
            <a:ext cx="3869717" cy="3350229"/>
          </a:xfrm>
          <a:prstGeom prst="rect">
            <a:avLst/>
          </a:prstGeom>
        </p:spPr>
      </p:pic>
      <p:pic>
        <p:nvPicPr>
          <p:cNvPr id="10" name="Picture 9"/>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rot="20495183">
            <a:off x="309500" y="195166"/>
            <a:ext cx="4119057" cy="3486707"/>
          </a:xfrm>
          <a:prstGeom prst="rect">
            <a:avLst/>
          </a:prstGeom>
        </p:spPr>
      </p:pic>
      <p:pic>
        <p:nvPicPr>
          <p:cNvPr id="6" name="Picture 5"/>
          <p:cNvPicPr>
            <a:picLocks noChangeAspect="1"/>
          </p:cNvPicPr>
          <p:nvPr/>
        </p:nvPicPr>
        <p:blipFill>
          <a:blip r:embed="rId5"/>
          <a:stretch>
            <a:fillRect/>
          </a:stretch>
        </p:blipFill>
        <p:spPr>
          <a:xfrm>
            <a:off x="1110937" y="3697785"/>
            <a:ext cx="1762891" cy="2492440"/>
          </a:xfrm>
          <a:prstGeom prst="rect">
            <a:avLst/>
          </a:prstGeom>
        </p:spPr>
      </p:pic>
    </p:spTree>
    <p:extLst>
      <p:ext uri="{BB962C8B-B14F-4D97-AF65-F5344CB8AC3E}">
        <p14:creationId xmlns:p14="http://schemas.microsoft.com/office/powerpoint/2010/main" val="1407158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A767E9C-18C6-475C-B406-819D1E388D0A}"/>
              </a:ext>
            </a:extLst>
          </p:cNvPr>
          <p:cNvSpPr>
            <a:spLocks noGrp="1"/>
          </p:cNvSpPr>
          <p:nvPr>
            <p:ph type="dt" sz="half" idx="10"/>
          </p:nvPr>
        </p:nvSpPr>
        <p:spPr/>
        <p:txBody>
          <a:bodyPr/>
          <a:lstStyle/>
          <a:p>
            <a:fld id="{66FA7496-AF4B-4F8C-A3F9-A687867EA4E2}" type="datetime3">
              <a:rPr lang="nl-NL" smtClean="0"/>
              <a:t>30/11/23</a:t>
            </a:fld>
            <a:endParaRPr lang="en-BE" dirty="0"/>
          </a:p>
        </p:txBody>
      </p:sp>
      <p:sp>
        <p:nvSpPr>
          <p:cNvPr id="3" name="Title 2">
            <a:extLst>
              <a:ext uri="{FF2B5EF4-FFF2-40B4-BE49-F238E27FC236}">
                <a16:creationId xmlns:a16="http://schemas.microsoft.com/office/drawing/2014/main" id="{934FB5A5-49FF-4B69-8E5F-0209370660B7}"/>
              </a:ext>
            </a:extLst>
          </p:cNvPr>
          <p:cNvSpPr>
            <a:spLocks noGrp="1"/>
          </p:cNvSpPr>
          <p:nvPr>
            <p:ph type="title"/>
          </p:nvPr>
        </p:nvSpPr>
        <p:spPr/>
        <p:txBody>
          <a:bodyPr/>
          <a:lstStyle/>
          <a:p>
            <a:r>
              <a:rPr lang="nl-BE" dirty="0" err="1">
                <a:solidFill>
                  <a:schemeClr val="bg1"/>
                </a:solidFill>
              </a:rPr>
              <a:t>Thank</a:t>
            </a:r>
            <a:r>
              <a:rPr lang="nl-BE" dirty="0">
                <a:solidFill>
                  <a:schemeClr val="bg1"/>
                </a:solidFill>
              </a:rPr>
              <a:t> </a:t>
            </a:r>
            <a:r>
              <a:rPr lang="nl-BE" dirty="0" err="1">
                <a:solidFill>
                  <a:schemeClr val="bg1"/>
                </a:solidFill>
              </a:rPr>
              <a:t>you</a:t>
            </a:r>
            <a:r>
              <a:rPr lang="nl-BE" dirty="0">
                <a:solidFill>
                  <a:schemeClr val="bg1"/>
                </a:solidFill>
              </a:rPr>
              <a:t>.</a:t>
            </a:r>
            <a:endParaRPr lang="en-BE" dirty="0">
              <a:solidFill>
                <a:schemeClr val="bg1"/>
              </a:solidFill>
            </a:endParaRPr>
          </a:p>
        </p:txBody>
      </p:sp>
    </p:spTree>
    <p:extLst>
      <p:ext uri="{BB962C8B-B14F-4D97-AF65-F5344CB8AC3E}">
        <p14:creationId xmlns:p14="http://schemas.microsoft.com/office/powerpoint/2010/main" val="434267926"/>
      </p:ext>
    </p:extLst>
  </p:cSld>
  <p:clrMapOvr>
    <a:masterClrMapping/>
  </p:clrMapOvr>
  <p:timing>
    <p:tnLst>
      <p:par>
        <p:cTn id="1" dur="indefinite" restart="never" nodeType="tmRoot"/>
      </p:par>
    </p:tnLst>
  </p:timing>
</p:sld>
</file>

<file path=ppt/theme/theme1.xml><?xml version="1.0" encoding="utf-8"?>
<a:theme xmlns:a="http://schemas.openxmlformats.org/drawingml/2006/main" name="Gray background - Watermerk - Begin - End slide">
  <a:themeElements>
    <a:clrScheme name="BRUSSELS IVF 2022">
      <a:dk1>
        <a:srgbClr val="000000"/>
      </a:dk1>
      <a:lt1>
        <a:srgbClr val="FFFFFF"/>
      </a:lt1>
      <a:dk2>
        <a:srgbClr val="2F72A6"/>
      </a:dk2>
      <a:lt2>
        <a:srgbClr val="F0F1F3"/>
      </a:lt2>
      <a:accent1>
        <a:srgbClr val="F59108"/>
      </a:accent1>
      <a:accent2>
        <a:srgbClr val="2F72A6"/>
      </a:accent2>
      <a:accent3>
        <a:srgbClr val="7DB3CF"/>
      </a:accent3>
      <a:accent4>
        <a:srgbClr val="FFD161"/>
      </a:accent4>
      <a:accent5>
        <a:srgbClr val="ADB6BD"/>
      </a:accent5>
      <a:accent6>
        <a:srgbClr val="4D4D4D"/>
      </a:accent6>
      <a:hlink>
        <a:srgbClr val="2F72A6"/>
      </a:hlink>
      <a:folHlink>
        <a:srgbClr val="F59108"/>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russels IVF - grey background - new 2022" id="{B6FDBEEB-5080-40D2-9973-C2FF8B56402D}" vid="{3B002202-3F35-495C-9FCF-B1622EE18FFF}"/>
    </a:ext>
  </a:extLst>
</a:theme>
</file>

<file path=ppt/theme/theme2.xml><?xml version="1.0" encoding="utf-8"?>
<a:theme xmlns:a="http://schemas.openxmlformats.org/drawingml/2006/main" name="Gray background - Begin - End slide">
  <a:themeElements>
    <a:clrScheme name="BRUSSELS IVF 2022">
      <a:dk1>
        <a:srgbClr val="000000"/>
      </a:dk1>
      <a:lt1>
        <a:srgbClr val="FFFFFF"/>
      </a:lt1>
      <a:dk2>
        <a:srgbClr val="2F72A6"/>
      </a:dk2>
      <a:lt2>
        <a:srgbClr val="F0F1F3"/>
      </a:lt2>
      <a:accent1>
        <a:srgbClr val="F59108"/>
      </a:accent1>
      <a:accent2>
        <a:srgbClr val="2F72A6"/>
      </a:accent2>
      <a:accent3>
        <a:srgbClr val="7DB3CF"/>
      </a:accent3>
      <a:accent4>
        <a:srgbClr val="FFD161"/>
      </a:accent4>
      <a:accent5>
        <a:srgbClr val="ADB6BD"/>
      </a:accent5>
      <a:accent6>
        <a:srgbClr val="4D4D4D"/>
      </a:accent6>
      <a:hlink>
        <a:srgbClr val="2F72A6"/>
      </a:hlink>
      <a:folHlink>
        <a:srgbClr val="F59108"/>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russels IVF - grey background - new 2022" id="{B6FDBEEB-5080-40D2-9973-C2FF8B56402D}" vid="{5F940689-6B36-4C81-8316-ED14D7F7EE99}"/>
    </a:ext>
  </a:extLst>
</a:theme>
</file>

<file path=ppt/theme/theme3.xml><?xml version="1.0" encoding="utf-8"?>
<a:theme xmlns:a="http://schemas.openxmlformats.org/drawingml/2006/main" name="Gray background - Watermerk">
  <a:themeElements>
    <a:clrScheme name="BRUSSELS IVF 2022">
      <a:dk1>
        <a:srgbClr val="000000"/>
      </a:dk1>
      <a:lt1>
        <a:srgbClr val="FFFFFF"/>
      </a:lt1>
      <a:dk2>
        <a:srgbClr val="2F72A6"/>
      </a:dk2>
      <a:lt2>
        <a:srgbClr val="F0F1F3"/>
      </a:lt2>
      <a:accent1>
        <a:srgbClr val="F59108"/>
      </a:accent1>
      <a:accent2>
        <a:srgbClr val="2F72A6"/>
      </a:accent2>
      <a:accent3>
        <a:srgbClr val="7DB3CF"/>
      </a:accent3>
      <a:accent4>
        <a:srgbClr val="FFD161"/>
      </a:accent4>
      <a:accent5>
        <a:srgbClr val="ADB6BD"/>
      </a:accent5>
      <a:accent6>
        <a:srgbClr val="4D4D4D"/>
      </a:accent6>
      <a:hlink>
        <a:srgbClr val="2F72A6"/>
      </a:hlink>
      <a:folHlink>
        <a:srgbClr val="F59108"/>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russels IVF - grey background - new 2022" id="{B6FDBEEB-5080-40D2-9973-C2FF8B56402D}" vid="{3AF20585-163A-4579-9702-9E1F5F3F1242}"/>
    </a:ext>
  </a:extLst>
</a:theme>
</file>

<file path=ppt/theme/theme4.xml><?xml version="1.0" encoding="utf-8"?>
<a:theme xmlns:a="http://schemas.openxmlformats.org/drawingml/2006/main" name="Gray background">
  <a:themeElements>
    <a:clrScheme name="BRUSSELS IVF 2022">
      <a:dk1>
        <a:srgbClr val="000000"/>
      </a:dk1>
      <a:lt1>
        <a:srgbClr val="FFFFFF"/>
      </a:lt1>
      <a:dk2>
        <a:srgbClr val="2F72A6"/>
      </a:dk2>
      <a:lt2>
        <a:srgbClr val="F0F1F3"/>
      </a:lt2>
      <a:accent1>
        <a:srgbClr val="F59108"/>
      </a:accent1>
      <a:accent2>
        <a:srgbClr val="2F72A6"/>
      </a:accent2>
      <a:accent3>
        <a:srgbClr val="7DB3CF"/>
      </a:accent3>
      <a:accent4>
        <a:srgbClr val="FFD161"/>
      </a:accent4>
      <a:accent5>
        <a:srgbClr val="ADB6BD"/>
      </a:accent5>
      <a:accent6>
        <a:srgbClr val="4D4D4D"/>
      </a:accent6>
      <a:hlink>
        <a:srgbClr val="2F72A6"/>
      </a:hlink>
      <a:folHlink>
        <a:srgbClr val="F59108"/>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russels IVF - grey background - new 2022" id="{B6FDBEEB-5080-40D2-9973-C2FF8B56402D}" vid="{1DD63731-EFE6-4BF8-BEBB-483458156E77}"/>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Brussels IVF - grey background - new 2022</Template>
  <TotalTime>1262</TotalTime>
  <Words>1677</Words>
  <Application>Microsoft Office PowerPoint</Application>
  <PresentationFormat>Widescreen</PresentationFormat>
  <Paragraphs>234</Paragraphs>
  <Slides>15</Slides>
  <Notes>6</Notes>
  <HiddenSlides>2</HiddenSlides>
  <MMClips>0</MMClips>
  <ScaleCrop>false</ScaleCrop>
  <HeadingPairs>
    <vt:vector size="6" baseType="variant">
      <vt:variant>
        <vt:lpstr>Fonts Used</vt:lpstr>
      </vt:variant>
      <vt:variant>
        <vt:i4>3</vt:i4>
      </vt:variant>
      <vt:variant>
        <vt:lpstr>Theme</vt:lpstr>
      </vt:variant>
      <vt:variant>
        <vt:i4>4</vt:i4>
      </vt:variant>
      <vt:variant>
        <vt:lpstr>Slide Titles</vt:lpstr>
      </vt:variant>
      <vt:variant>
        <vt:i4>15</vt:i4>
      </vt:variant>
    </vt:vector>
  </HeadingPairs>
  <TitlesOfParts>
    <vt:vector size="22" baseType="lpstr">
      <vt:lpstr>Arial</vt:lpstr>
      <vt:lpstr>Calibri</vt:lpstr>
      <vt:lpstr>Times New Roman</vt:lpstr>
      <vt:lpstr>Gray background - Watermerk - Begin - End slide</vt:lpstr>
      <vt:lpstr>Gray background - Begin - End slide</vt:lpstr>
      <vt:lpstr>Gray background - Watermerk</vt:lpstr>
      <vt:lpstr>Gray background</vt:lpstr>
      <vt:lpstr>Effect of abstinence duration on blastocyst development:  a sibling oocyte study</vt:lpstr>
      <vt:lpstr>What is known?</vt:lpstr>
      <vt:lpstr>What is known?</vt:lpstr>
      <vt:lpstr>What is known?</vt:lpstr>
      <vt:lpstr>What is known?</vt:lpstr>
      <vt:lpstr>Study question</vt:lpstr>
      <vt:lpstr>Study Design </vt:lpstr>
      <vt:lpstr>Study Design </vt:lpstr>
      <vt:lpstr>Study Design </vt:lpstr>
      <vt:lpstr>Results</vt:lpstr>
      <vt:lpstr>Results</vt:lpstr>
      <vt:lpstr>Results</vt:lpstr>
      <vt:lpstr>Conclusion</vt:lpstr>
      <vt:lpstr>Thank you!</vt:lpstr>
      <vt:lpstr>Thank you.</vt:lpstr>
    </vt:vector>
  </TitlesOfParts>
  <Company>UZ Brussel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Effect of abstinence duration on blastocyst development:  a sibling oocyte study</dc:title>
  <dc:creator>Mindy Abraham</dc:creator>
  <cp:lastModifiedBy>Mindy Abraham</cp:lastModifiedBy>
  <cp:revision>118</cp:revision>
  <cp:lastPrinted>2023-11-30T14:27:08Z</cp:lastPrinted>
  <dcterms:created xsi:type="dcterms:W3CDTF">2023-11-16T12:39:55Z</dcterms:created>
  <dcterms:modified xsi:type="dcterms:W3CDTF">2023-11-30T14:29:00Z</dcterms:modified>
</cp:coreProperties>
</file>