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3.xml" ContentType="application/vnd.openxmlformats-officedocument.presentationml.notesSlide+xml"/>
  <Override PartName="/ppt/tags/tag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7"/>
  </p:notesMasterIdLst>
  <p:sldIdLst>
    <p:sldId id="260" r:id="rId2"/>
    <p:sldId id="448" r:id="rId3"/>
    <p:sldId id="805" r:id="rId4"/>
    <p:sldId id="444" r:id="rId5"/>
    <p:sldId id="258" r:id="rId6"/>
    <p:sldId id="791" r:id="rId7"/>
    <p:sldId id="320" r:id="rId8"/>
    <p:sldId id="295" r:id="rId9"/>
    <p:sldId id="817" r:id="rId10"/>
    <p:sldId id="3015" r:id="rId11"/>
    <p:sldId id="533" r:id="rId12"/>
    <p:sldId id="2981" r:id="rId13"/>
    <p:sldId id="835" r:id="rId14"/>
    <p:sldId id="343" r:id="rId15"/>
    <p:sldId id="822" r:id="rId16"/>
    <p:sldId id="263" r:id="rId17"/>
    <p:sldId id="2994" r:id="rId18"/>
    <p:sldId id="3014" r:id="rId19"/>
    <p:sldId id="807" r:id="rId20"/>
    <p:sldId id="351" r:id="rId21"/>
    <p:sldId id="808" r:id="rId22"/>
    <p:sldId id="288" r:id="rId23"/>
    <p:sldId id="3017" r:id="rId24"/>
    <p:sldId id="818" r:id="rId25"/>
    <p:sldId id="392" r:id="rId26"/>
    <p:sldId id="821" r:id="rId27"/>
    <p:sldId id="3005" r:id="rId28"/>
    <p:sldId id="3011" r:id="rId29"/>
    <p:sldId id="3008" r:id="rId30"/>
    <p:sldId id="3013" r:id="rId31"/>
    <p:sldId id="3006" r:id="rId32"/>
    <p:sldId id="2996" r:id="rId33"/>
    <p:sldId id="3021" r:id="rId34"/>
    <p:sldId id="3000" r:id="rId35"/>
    <p:sldId id="3001" r:id="rId36"/>
    <p:sldId id="3010" r:id="rId37"/>
    <p:sldId id="3002" r:id="rId38"/>
    <p:sldId id="3003" r:id="rId39"/>
    <p:sldId id="2998" r:id="rId40"/>
    <p:sldId id="3004" r:id="rId41"/>
    <p:sldId id="3009" r:id="rId42"/>
    <p:sldId id="2995" r:id="rId43"/>
    <p:sldId id="3016" r:id="rId44"/>
    <p:sldId id="265" r:id="rId45"/>
    <p:sldId id="3018" r:id="rId46"/>
    <p:sldId id="3019" r:id="rId47"/>
    <p:sldId id="2976" r:id="rId48"/>
    <p:sldId id="471" r:id="rId49"/>
    <p:sldId id="492" r:id="rId50"/>
    <p:sldId id="2982" r:id="rId51"/>
    <p:sldId id="812" r:id="rId52"/>
    <p:sldId id="811" r:id="rId53"/>
    <p:sldId id="274" r:id="rId54"/>
    <p:sldId id="275" r:id="rId55"/>
    <p:sldId id="291" r:id="rId56"/>
  </p:sldIdLst>
  <p:sldSz cx="12192000" cy="6858000"/>
  <p:notesSz cx="9144000" cy="6858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7D6E68-381E-4256-9985-7CA57251E34E}" v="309" dt="2025-03-20T15:41:46.8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75425" autoAdjust="0"/>
  </p:normalViewPr>
  <p:slideViewPr>
    <p:cSldViewPr snapToGrid="0">
      <p:cViewPr varScale="1">
        <p:scale>
          <a:sx n="55" d="100"/>
          <a:sy n="55" d="100"/>
        </p:scale>
        <p:origin x="128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ckhof Mauro" userId="78af8363-444f-469b-a248-4c35ce8e62d6" providerId="ADAL" clId="{337D6E68-381E-4256-9985-7CA57251E34E}"/>
    <pc:docChg chg="undo redo custSel addSld delSld modSld sldOrd modNotesMaster">
      <pc:chgData name="Kerckhof Mauro" userId="78af8363-444f-469b-a248-4c35ce8e62d6" providerId="ADAL" clId="{337D6E68-381E-4256-9985-7CA57251E34E}" dt="2025-03-20T15:46:27.413" v="16485" actId="20577"/>
      <pc:docMkLst>
        <pc:docMk/>
      </pc:docMkLst>
      <pc:sldChg chg="modTransition modNotesTx">
        <pc:chgData name="Kerckhof Mauro" userId="78af8363-444f-469b-a248-4c35ce8e62d6" providerId="ADAL" clId="{337D6E68-381E-4256-9985-7CA57251E34E}" dt="2025-03-19T10:14:44.115" v="15969"/>
        <pc:sldMkLst>
          <pc:docMk/>
          <pc:sldMk cId="2258052820" sldId="258"/>
        </pc:sldMkLst>
      </pc:sldChg>
      <pc:sldChg chg="modSp mod modTransition modNotesTx">
        <pc:chgData name="Kerckhof Mauro" userId="78af8363-444f-469b-a248-4c35ce8e62d6" providerId="ADAL" clId="{337D6E68-381E-4256-9985-7CA57251E34E}" dt="2025-03-19T10:29:03.391" v="16167" actId="13926"/>
        <pc:sldMkLst>
          <pc:docMk/>
          <pc:sldMk cId="2935452360" sldId="260"/>
        </pc:sldMkLst>
        <pc:spChg chg="mod">
          <ac:chgData name="Kerckhof Mauro" userId="78af8363-444f-469b-a248-4c35ce8e62d6" providerId="ADAL" clId="{337D6E68-381E-4256-9985-7CA57251E34E}" dt="2025-03-17T08:41:15.312" v="7290" actId="20577"/>
          <ac:spMkLst>
            <pc:docMk/>
            <pc:sldMk cId="2935452360" sldId="260"/>
            <ac:spMk id="12" creationId="{006ED6CF-A26C-45CD-B41F-01E5C7BE581E}"/>
          </ac:spMkLst>
        </pc:spChg>
      </pc:sldChg>
      <pc:sldChg chg="modSp add mod ord modTransition modShow">
        <pc:chgData name="Kerckhof Mauro" userId="78af8363-444f-469b-a248-4c35ce8e62d6" providerId="ADAL" clId="{337D6E68-381E-4256-9985-7CA57251E34E}" dt="2025-03-19T12:32:45.059" v="16214" actId="729"/>
        <pc:sldMkLst>
          <pc:docMk/>
          <pc:sldMk cId="3136932713" sldId="263"/>
        </pc:sldMkLst>
        <pc:spChg chg="mod">
          <ac:chgData name="Kerckhof Mauro" userId="78af8363-444f-469b-a248-4c35ce8e62d6" providerId="ADAL" clId="{337D6E68-381E-4256-9985-7CA57251E34E}" dt="2025-03-12T10:26:27.234" v="428" actId="20577"/>
          <ac:spMkLst>
            <pc:docMk/>
            <pc:sldMk cId="3136932713" sldId="263"/>
            <ac:spMk id="2" creationId="{00000000-0000-0000-0000-000000000000}"/>
          </ac:spMkLst>
        </pc:spChg>
        <pc:spChg chg="mod">
          <ac:chgData name="Kerckhof Mauro" userId="78af8363-444f-469b-a248-4c35ce8e62d6" providerId="ADAL" clId="{337D6E68-381E-4256-9985-7CA57251E34E}" dt="2025-03-19T08:06:06.087" v="13657" actId="13926"/>
          <ac:spMkLst>
            <pc:docMk/>
            <pc:sldMk cId="3136932713" sldId="263"/>
            <ac:spMk id="3" creationId="{00000000-0000-0000-0000-000000000000}"/>
          </ac:spMkLst>
        </pc:spChg>
        <pc:spChg chg="mod">
          <ac:chgData name="Kerckhof Mauro" userId="78af8363-444f-469b-a248-4c35ce8e62d6" providerId="ADAL" clId="{337D6E68-381E-4256-9985-7CA57251E34E}" dt="2025-03-12T10:28:36.269" v="468" actId="1076"/>
          <ac:spMkLst>
            <pc:docMk/>
            <pc:sldMk cId="3136932713" sldId="263"/>
            <ac:spMk id="5" creationId="{00000000-0000-0000-0000-000000000000}"/>
          </ac:spMkLst>
        </pc:spChg>
      </pc:sldChg>
      <pc:sldChg chg="modSp add mod ord modTransition setBg">
        <pc:chgData name="Kerckhof Mauro" userId="78af8363-444f-469b-a248-4c35ce8e62d6" providerId="ADAL" clId="{337D6E68-381E-4256-9985-7CA57251E34E}" dt="2025-03-20T15:07:18.667" v="16353"/>
        <pc:sldMkLst>
          <pc:docMk/>
          <pc:sldMk cId="3539448122" sldId="265"/>
        </pc:sldMkLst>
        <pc:spChg chg="mod">
          <ac:chgData name="Kerckhof Mauro" userId="78af8363-444f-469b-a248-4c35ce8e62d6" providerId="ADAL" clId="{337D6E68-381E-4256-9985-7CA57251E34E}" dt="2025-03-19T09:26:07.832" v="15938" actId="1076"/>
          <ac:spMkLst>
            <pc:docMk/>
            <pc:sldMk cId="3539448122" sldId="265"/>
            <ac:spMk id="2" creationId="{E37323ED-8EE5-3912-90A8-03D83EFDC6DC}"/>
          </ac:spMkLst>
        </pc:spChg>
        <pc:picChg chg="mod">
          <ac:chgData name="Kerckhof Mauro" userId="78af8363-444f-469b-a248-4c35ce8e62d6" providerId="ADAL" clId="{337D6E68-381E-4256-9985-7CA57251E34E}" dt="2025-03-19T09:26:09.702" v="15939" actId="1076"/>
          <ac:picMkLst>
            <pc:docMk/>
            <pc:sldMk cId="3539448122" sldId="265"/>
            <ac:picMk id="2050" creationId="{00000000-0000-0000-0000-000000000000}"/>
          </ac:picMkLst>
        </pc:picChg>
      </pc:sldChg>
      <pc:sldChg chg="modSp add del mod modTransition">
        <pc:chgData name="Kerckhof Mauro" userId="78af8363-444f-469b-a248-4c35ce8e62d6" providerId="ADAL" clId="{337D6E68-381E-4256-9985-7CA57251E34E}" dt="2025-03-17T08:24:56.338" v="5670" actId="47"/>
        <pc:sldMkLst>
          <pc:docMk/>
          <pc:sldMk cId="0" sldId="270"/>
        </pc:sldMkLst>
        <pc:spChg chg="mod">
          <ac:chgData name="Kerckhof Mauro" userId="78af8363-444f-469b-a248-4c35ce8e62d6" providerId="ADAL" clId="{337D6E68-381E-4256-9985-7CA57251E34E}" dt="2025-03-17T08:14:43.850" v="4475" actId="27636"/>
          <ac:spMkLst>
            <pc:docMk/>
            <pc:sldMk cId="0" sldId="270"/>
            <ac:spMk id="198" creationId="{00000000-0000-0000-0000-000000000000}"/>
          </ac:spMkLst>
        </pc:spChg>
      </pc:sldChg>
      <pc:sldChg chg="mod modTransition modShow modNotesTx">
        <pc:chgData name="Kerckhof Mauro" userId="78af8363-444f-469b-a248-4c35ce8e62d6" providerId="ADAL" clId="{337D6E68-381E-4256-9985-7CA57251E34E}" dt="2025-03-19T10:14:54.077" v="15970" actId="729"/>
        <pc:sldMkLst>
          <pc:docMk/>
          <pc:sldMk cId="1619708839" sldId="274"/>
        </pc:sldMkLst>
      </pc:sldChg>
      <pc:sldChg chg="mod modTransition modShow modNotesTx">
        <pc:chgData name="Kerckhof Mauro" userId="78af8363-444f-469b-a248-4c35ce8e62d6" providerId="ADAL" clId="{337D6E68-381E-4256-9985-7CA57251E34E}" dt="2025-03-19T10:14:55.632" v="15971" actId="729"/>
        <pc:sldMkLst>
          <pc:docMk/>
          <pc:sldMk cId="462910361" sldId="275"/>
        </pc:sldMkLst>
      </pc:sldChg>
      <pc:sldChg chg="modSp add mod ord modTransition">
        <pc:chgData name="Kerckhof Mauro" userId="78af8363-444f-469b-a248-4c35ce8e62d6" providerId="ADAL" clId="{337D6E68-381E-4256-9985-7CA57251E34E}" dt="2025-03-19T10:14:44.115" v="15969"/>
        <pc:sldMkLst>
          <pc:docMk/>
          <pc:sldMk cId="1367050230" sldId="288"/>
        </pc:sldMkLst>
        <pc:spChg chg="mod">
          <ac:chgData name="Kerckhof Mauro" userId="78af8363-444f-469b-a248-4c35ce8e62d6" providerId="ADAL" clId="{337D6E68-381E-4256-9985-7CA57251E34E}" dt="2025-03-17T08:30:48.949" v="6407"/>
          <ac:spMkLst>
            <pc:docMk/>
            <pc:sldMk cId="1367050230" sldId="288"/>
            <ac:spMk id="2" creationId="{00000000-0000-0000-0000-000000000000}"/>
          </ac:spMkLst>
        </pc:spChg>
        <pc:spChg chg="mod">
          <ac:chgData name="Kerckhof Mauro" userId="78af8363-444f-469b-a248-4c35ce8e62d6" providerId="ADAL" clId="{337D6E68-381E-4256-9985-7CA57251E34E}" dt="2025-03-17T08:31:27.698" v="6441" actId="20577"/>
          <ac:spMkLst>
            <pc:docMk/>
            <pc:sldMk cId="1367050230" sldId="288"/>
            <ac:spMk id="3" creationId="{00000000-0000-0000-0000-000000000000}"/>
          </ac:spMkLst>
        </pc:spChg>
      </pc:sldChg>
      <pc:sldChg chg="mod modTransition modShow modNotesTx">
        <pc:chgData name="Kerckhof Mauro" userId="78af8363-444f-469b-a248-4c35ce8e62d6" providerId="ADAL" clId="{337D6E68-381E-4256-9985-7CA57251E34E}" dt="2025-03-19T10:14:58.462" v="15972" actId="729"/>
        <pc:sldMkLst>
          <pc:docMk/>
          <pc:sldMk cId="2912509029" sldId="291"/>
        </pc:sldMkLst>
      </pc:sldChg>
      <pc:sldChg chg="modTransition modNotes">
        <pc:chgData name="Kerckhof Mauro" userId="78af8363-444f-469b-a248-4c35ce8e62d6" providerId="ADAL" clId="{337D6E68-381E-4256-9985-7CA57251E34E}" dt="2025-03-19T13:20:39.842" v="16350"/>
        <pc:sldMkLst>
          <pc:docMk/>
          <pc:sldMk cId="2400117041" sldId="295"/>
        </pc:sldMkLst>
      </pc:sldChg>
      <pc:sldChg chg="del">
        <pc:chgData name="Kerckhof Mauro" userId="78af8363-444f-469b-a248-4c35ce8e62d6" providerId="ADAL" clId="{337D6E68-381E-4256-9985-7CA57251E34E}" dt="2025-03-19T09:14:24.933" v="15383" actId="47"/>
        <pc:sldMkLst>
          <pc:docMk/>
          <pc:sldMk cId="2197797309" sldId="302"/>
        </pc:sldMkLst>
      </pc:sldChg>
      <pc:sldChg chg="del">
        <pc:chgData name="Kerckhof Mauro" userId="78af8363-444f-469b-a248-4c35ce8e62d6" providerId="ADAL" clId="{337D6E68-381E-4256-9985-7CA57251E34E}" dt="2025-03-19T08:59:21.773" v="14143" actId="47"/>
        <pc:sldMkLst>
          <pc:docMk/>
          <pc:sldMk cId="3716998027" sldId="307"/>
        </pc:sldMkLst>
      </pc:sldChg>
      <pc:sldChg chg="modSp add del mod modShow">
        <pc:chgData name="Kerckhof Mauro" userId="78af8363-444f-469b-a248-4c35ce8e62d6" providerId="ADAL" clId="{337D6E68-381E-4256-9985-7CA57251E34E}" dt="2025-03-19T10:15:11.415" v="15973" actId="47"/>
        <pc:sldMkLst>
          <pc:docMk/>
          <pc:sldMk cId="2512376861" sldId="310"/>
        </pc:sldMkLst>
        <pc:spChg chg="mod">
          <ac:chgData name="Kerckhof Mauro" userId="78af8363-444f-469b-a248-4c35ce8e62d6" providerId="ADAL" clId="{337D6E68-381E-4256-9985-7CA57251E34E}" dt="2025-03-18T11:48:38" v="8146"/>
          <ac:spMkLst>
            <pc:docMk/>
            <pc:sldMk cId="2512376861" sldId="310"/>
            <ac:spMk id="2" creationId="{00000000-0000-0000-0000-000000000000}"/>
          </ac:spMkLst>
        </pc:spChg>
        <pc:graphicFrameChg chg="mod">
          <ac:chgData name="Kerckhof Mauro" userId="78af8363-444f-469b-a248-4c35ce8e62d6" providerId="ADAL" clId="{337D6E68-381E-4256-9985-7CA57251E34E}" dt="2025-03-19T08:14:25.316" v="13703" actId="20577"/>
          <ac:graphicFrameMkLst>
            <pc:docMk/>
            <pc:sldMk cId="2512376861" sldId="310"/>
            <ac:graphicFrameMk id="6" creationId="{4EC76E0A-621E-2A36-70A2-19973C90E5B7}"/>
          </ac:graphicFrameMkLst>
        </pc:graphicFrameChg>
      </pc:sldChg>
      <pc:sldChg chg="modTransition modNotesTx">
        <pc:chgData name="Kerckhof Mauro" userId="78af8363-444f-469b-a248-4c35ce8e62d6" providerId="ADAL" clId="{337D6E68-381E-4256-9985-7CA57251E34E}" dt="2025-03-19T10:14:44.115" v="15969"/>
        <pc:sldMkLst>
          <pc:docMk/>
          <pc:sldMk cId="1235285604" sldId="320"/>
        </pc:sldMkLst>
      </pc:sldChg>
      <pc:sldChg chg="modSp add mod ord modTransition">
        <pc:chgData name="Kerckhof Mauro" userId="78af8363-444f-469b-a248-4c35ce8e62d6" providerId="ADAL" clId="{337D6E68-381E-4256-9985-7CA57251E34E}" dt="2025-03-19T10:14:44.115" v="15969"/>
        <pc:sldMkLst>
          <pc:docMk/>
          <pc:sldMk cId="3512418324" sldId="343"/>
        </pc:sldMkLst>
        <pc:spChg chg="mod">
          <ac:chgData name="Kerckhof Mauro" userId="78af8363-444f-469b-a248-4c35ce8e62d6" providerId="ADAL" clId="{337D6E68-381E-4256-9985-7CA57251E34E}" dt="2025-03-12T10:22:49.038" v="233" actId="20577"/>
          <ac:spMkLst>
            <pc:docMk/>
            <pc:sldMk cId="3512418324" sldId="343"/>
            <ac:spMk id="2" creationId="{00000000-0000-0000-0000-000000000000}"/>
          </ac:spMkLst>
        </pc:spChg>
      </pc:sldChg>
      <pc:sldChg chg="modSp add mod ord modTransition">
        <pc:chgData name="Kerckhof Mauro" userId="78af8363-444f-469b-a248-4c35ce8e62d6" providerId="ADAL" clId="{337D6E68-381E-4256-9985-7CA57251E34E}" dt="2025-03-19T10:14:44.115" v="15969"/>
        <pc:sldMkLst>
          <pc:docMk/>
          <pc:sldMk cId="1182758432" sldId="351"/>
        </pc:sldMkLst>
        <pc:spChg chg="mod">
          <ac:chgData name="Kerckhof Mauro" userId="78af8363-444f-469b-a248-4c35ce8e62d6" providerId="ADAL" clId="{337D6E68-381E-4256-9985-7CA57251E34E}" dt="2025-03-18T11:43:22.092" v="7614" actId="20577"/>
          <ac:spMkLst>
            <pc:docMk/>
            <pc:sldMk cId="1182758432" sldId="351"/>
            <ac:spMk id="2" creationId="{00000000-0000-0000-0000-000000000000}"/>
          </ac:spMkLst>
        </pc:spChg>
        <pc:spChg chg="mod">
          <ac:chgData name="Kerckhof Mauro" userId="78af8363-444f-469b-a248-4c35ce8e62d6" providerId="ADAL" clId="{337D6E68-381E-4256-9985-7CA57251E34E}" dt="2025-03-18T11:44:38.605" v="7628" actId="5793"/>
          <ac:spMkLst>
            <pc:docMk/>
            <pc:sldMk cId="1182758432" sldId="351"/>
            <ac:spMk id="3" creationId="{00000000-0000-0000-0000-000000000000}"/>
          </ac:spMkLst>
        </pc:spChg>
      </pc:sldChg>
      <pc:sldChg chg="add ord modTransition">
        <pc:chgData name="Kerckhof Mauro" userId="78af8363-444f-469b-a248-4c35ce8e62d6" providerId="ADAL" clId="{337D6E68-381E-4256-9985-7CA57251E34E}" dt="2025-03-19T10:22:29.681" v="16106"/>
        <pc:sldMkLst>
          <pc:docMk/>
          <pc:sldMk cId="643982546" sldId="392"/>
        </pc:sldMkLst>
      </pc:sldChg>
      <pc:sldChg chg="modTransition modNotesTx">
        <pc:chgData name="Kerckhof Mauro" userId="78af8363-444f-469b-a248-4c35ce8e62d6" providerId="ADAL" clId="{337D6E68-381E-4256-9985-7CA57251E34E}" dt="2025-03-19T10:14:44.115" v="15969"/>
        <pc:sldMkLst>
          <pc:docMk/>
          <pc:sldMk cId="3650419553" sldId="444"/>
        </pc:sldMkLst>
      </pc:sldChg>
      <pc:sldChg chg="modSp mod modTransition">
        <pc:chgData name="Kerckhof Mauro" userId="78af8363-444f-469b-a248-4c35ce8e62d6" providerId="ADAL" clId="{337D6E68-381E-4256-9985-7CA57251E34E}" dt="2025-03-19T10:23:08.851" v="16114" actId="20577"/>
        <pc:sldMkLst>
          <pc:docMk/>
          <pc:sldMk cId="1063987684" sldId="448"/>
        </pc:sldMkLst>
        <pc:spChg chg="mod">
          <ac:chgData name="Kerckhof Mauro" userId="78af8363-444f-469b-a248-4c35ce8e62d6" providerId="ADAL" clId="{337D6E68-381E-4256-9985-7CA57251E34E}" dt="2025-03-19T10:23:08.851" v="16114" actId="20577"/>
          <ac:spMkLst>
            <pc:docMk/>
            <pc:sldMk cId="1063987684" sldId="448"/>
            <ac:spMk id="3" creationId="{00000000-0000-0000-0000-000000000000}"/>
          </ac:spMkLst>
        </pc:spChg>
      </pc:sldChg>
      <pc:sldChg chg="mod ord modShow">
        <pc:chgData name="Kerckhof Mauro" userId="78af8363-444f-469b-a248-4c35ce8e62d6" providerId="ADAL" clId="{337D6E68-381E-4256-9985-7CA57251E34E}" dt="2025-03-19T08:57:31.419" v="14142"/>
        <pc:sldMkLst>
          <pc:docMk/>
          <pc:sldMk cId="960046203" sldId="471"/>
        </pc:sldMkLst>
      </pc:sldChg>
      <pc:sldChg chg="mod ord modShow modNotesTx">
        <pc:chgData name="Kerckhof Mauro" userId="78af8363-444f-469b-a248-4c35ce8e62d6" providerId="ADAL" clId="{337D6E68-381E-4256-9985-7CA57251E34E}" dt="2025-03-19T08:57:31.419" v="14142"/>
        <pc:sldMkLst>
          <pc:docMk/>
          <pc:sldMk cId="195013495" sldId="492"/>
        </pc:sldMkLst>
      </pc:sldChg>
      <pc:sldChg chg="addSp delSp modSp mod modTransition">
        <pc:chgData name="Kerckhof Mauro" userId="78af8363-444f-469b-a248-4c35ce8e62d6" providerId="ADAL" clId="{337D6E68-381E-4256-9985-7CA57251E34E}" dt="2025-03-19T10:14:44.115" v="15969"/>
        <pc:sldMkLst>
          <pc:docMk/>
          <pc:sldMk cId="2945441352" sldId="533"/>
        </pc:sldMkLst>
        <pc:spChg chg="mod">
          <ac:chgData name="Kerckhof Mauro" userId="78af8363-444f-469b-a248-4c35ce8e62d6" providerId="ADAL" clId="{337D6E68-381E-4256-9985-7CA57251E34E}" dt="2025-03-19T09:14:11.648" v="15382" actId="20577"/>
          <ac:spMkLst>
            <pc:docMk/>
            <pc:sldMk cId="2945441352" sldId="533"/>
            <ac:spMk id="7" creationId="{85387225-D583-AA34-C2EC-6897B09D74CB}"/>
          </ac:spMkLst>
        </pc:spChg>
        <pc:graphicFrameChg chg="add mod">
          <ac:chgData name="Kerckhof Mauro" userId="78af8363-444f-469b-a248-4c35ce8e62d6" providerId="ADAL" clId="{337D6E68-381E-4256-9985-7CA57251E34E}" dt="2025-03-19T09:13:38.578" v="15375"/>
          <ac:graphicFrameMkLst>
            <pc:docMk/>
            <pc:sldMk cId="2945441352" sldId="533"/>
            <ac:graphicFrameMk id="2" creationId="{4F13C9A1-C8DA-4A65-BF1D-B28686922CA5}"/>
          </ac:graphicFrameMkLst>
        </pc:graphicFrameChg>
        <pc:picChg chg="add mod">
          <ac:chgData name="Kerckhof Mauro" userId="78af8363-444f-469b-a248-4c35ce8e62d6" providerId="ADAL" clId="{337D6E68-381E-4256-9985-7CA57251E34E}" dt="2025-03-19T09:14:02.807" v="15381" actId="1076"/>
          <ac:picMkLst>
            <pc:docMk/>
            <pc:sldMk cId="2945441352" sldId="533"/>
            <ac:picMk id="3" creationId="{7A2A6D5E-0E75-04CD-05EC-0ADFBBC8C259}"/>
          </ac:picMkLst>
        </pc:picChg>
        <pc:picChg chg="add del">
          <ac:chgData name="Kerckhof Mauro" userId="78af8363-444f-469b-a248-4c35ce8e62d6" providerId="ADAL" clId="{337D6E68-381E-4256-9985-7CA57251E34E}" dt="2025-03-19T09:13:51.484" v="15377" actId="478"/>
          <ac:picMkLst>
            <pc:docMk/>
            <pc:sldMk cId="2945441352" sldId="533"/>
            <ac:picMk id="5" creationId="{8BB56056-5D72-4A5E-9381-F9CDA759E333}"/>
          </ac:picMkLst>
        </pc:picChg>
      </pc:sldChg>
      <pc:sldChg chg="modTransition modNotesTx">
        <pc:chgData name="Kerckhof Mauro" userId="78af8363-444f-469b-a248-4c35ce8e62d6" providerId="ADAL" clId="{337D6E68-381E-4256-9985-7CA57251E34E}" dt="2025-03-19T10:14:44.115" v="15969"/>
        <pc:sldMkLst>
          <pc:docMk/>
          <pc:sldMk cId="4250458970" sldId="791"/>
        </pc:sldMkLst>
      </pc:sldChg>
      <pc:sldChg chg="modTransition">
        <pc:chgData name="Kerckhof Mauro" userId="78af8363-444f-469b-a248-4c35ce8e62d6" providerId="ADAL" clId="{337D6E68-381E-4256-9985-7CA57251E34E}" dt="2025-03-19T10:14:44.115" v="15969"/>
        <pc:sldMkLst>
          <pc:docMk/>
          <pc:sldMk cId="1685389558" sldId="805"/>
        </pc:sldMkLst>
      </pc:sldChg>
      <pc:sldChg chg="modSp add mod modTransition modShow modNotesTx">
        <pc:chgData name="Kerckhof Mauro" userId="78af8363-444f-469b-a248-4c35ce8e62d6" providerId="ADAL" clId="{337D6E68-381E-4256-9985-7CA57251E34E}" dt="2025-03-20T15:07:09.051" v="16351" actId="729"/>
        <pc:sldMkLst>
          <pc:docMk/>
          <pc:sldMk cId="2030433977" sldId="807"/>
        </pc:sldMkLst>
        <pc:spChg chg="mod">
          <ac:chgData name="Kerckhof Mauro" userId="78af8363-444f-469b-a248-4c35ce8e62d6" providerId="ADAL" clId="{337D6E68-381E-4256-9985-7CA57251E34E}" dt="2025-03-18T11:42:35.404" v="7593" actId="20577"/>
          <ac:spMkLst>
            <pc:docMk/>
            <pc:sldMk cId="2030433977" sldId="807"/>
            <ac:spMk id="2" creationId="{72EA038F-2DF8-7607-7333-A65915F0444B}"/>
          </ac:spMkLst>
        </pc:spChg>
        <pc:spChg chg="mod">
          <ac:chgData name="Kerckhof Mauro" userId="78af8363-444f-469b-a248-4c35ce8e62d6" providerId="ADAL" clId="{337D6E68-381E-4256-9985-7CA57251E34E}" dt="2025-03-19T08:15:27.711" v="13753" actId="5793"/>
          <ac:spMkLst>
            <pc:docMk/>
            <pc:sldMk cId="2030433977" sldId="807"/>
            <ac:spMk id="3" creationId="{4F296D38-53F3-4942-0BAE-2C795B406242}"/>
          </ac:spMkLst>
        </pc:spChg>
      </pc:sldChg>
      <pc:sldChg chg="addSp modSp add mod ord modTransition modShow modNotesTx">
        <pc:chgData name="Kerckhof Mauro" userId="78af8363-444f-469b-a248-4c35ce8e62d6" providerId="ADAL" clId="{337D6E68-381E-4256-9985-7CA57251E34E}" dt="2025-03-19T12:33:01.617" v="16215" actId="729"/>
        <pc:sldMkLst>
          <pc:docMk/>
          <pc:sldMk cId="3513929813" sldId="808"/>
        </pc:sldMkLst>
        <pc:spChg chg="mod">
          <ac:chgData name="Kerckhof Mauro" userId="78af8363-444f-469b-a248-4c35ce8e62d6" providerId="ADAL" clId="{337D6E68-381E-4256-9985-7CA57251E34E}" dt="2025-03-17T08:29:57.854" v="6402" actId="20577"/>
          <ac:spMkLst>
            <pc:docMk/>
            <pc:sldMk cId="3513929813" sldId="808"/>
            <ac:spMk id="2" creationId="{AC8E01D4-5DE9-CBD1-73BE-71D4622CFF48}"/>
          </ac:spMkLst>
        </pc:spChg>
        <pc:spChg chg="add mod">
          <ac:chgData name="Kerckhof Mauro" userId="78af8363-444f-469b-a248-4c35ce8e62d6" providerId="ADAL" clId="{337D6E68-381E-4256-9985-7CA57251E34E}" dt="2025-03-17T08:29:04.253" v="6378"/>
          <ac:spMkLst>
            <pc:docMk/>
            <pc:sldMk cId="3513929813" sldId="808"/>
            <ac:spMk id="5" creationId="{6E8139B0-932F-F7CB-158A-06A454ECE9AF}"/>
          </ac:spMkLst>
        </pc:spChg>
        <pc:spChg chg="add mod">
          <ac:chgData name="Kerckhof Mauro" userId="78af8363-444f-469b-a248-4c35ce8e62d6" providerId="ADAL" clId="{337D6E68-381E-4256-9985-7CA57251E34E}" dt="2025-03-17T08:29:04.253" v="6378"/>
          <ac:spMkLst>
            <pc:docMk/>
            <pc:sldMk cId="3513929813" sldId="808"/>
            <ac:spMk id="6" creationId="{0BB551ED-92CE-CDA1-6646-F84B544FAD4E}"/>
          </ac:spMkLst>
        </pc:spChg>
        <pc:spChg chg="add mod">
          <ac:chgData name="Kerckhof Mauro" userId="78af8363-444f-469b-a248-4c35ce8e62d6" providerId="ADAL" clId="{337D6E68-381E-4256-9985-7CA57251E34E}" dt="2025-03-17T08:29:04.253" v="6378"/>
          <ac:spMkLst>
            <pc:docMk/>
            <pc:sldMk cId="3513929813" sldId="808"/>
            <ac:spMk id="7" creationId="{425A643A-8D35-C83D-57A1-4E33F3EAC8C1}"/>
          </ac:spMkLst>
        </pc:spChg>
        <pc:spChg chg="mod">
          <ac:chgData name="Kerckhof Mauro" userId="78af8363-444f-469b-a248-4c35ce8e62d6" providerId="ADAL" clId="{337D6E68-381E-4256-9985-7CA57251E34E}" dt="2025-03-17T08:29:50.449" v="6394"/>
          <ac:spMkLst>
            <pc:docMk/>
            <pc:sldMk cId="3513929813" sldId="808"/>
            <ac:spMk id="8" creationId="{7F761B81-ED0C-8608-3B5C-B19CB04C895B}"/>
          </ac:spMkLst>
        </pc:spChg>
        <pc:spChg chg="add mod">
          <ac:chgData name="Kerckhof Mauro" userId="78af8363-444f-469b-a248-4c35ce8e62d6" providerId="ADAL" clId="{337D6E68-381E-4256-9985-7CA57251E34E}" dt="2025-03-17T08:29:04.253" v="6378"/>
          <ac:spMkLst>
            <pc:docMk/>
            <pc:sldMk cId="3513929813" sldId="808"/>
            <ac:spMk id="9" creationId="{C5D3D45C-FB24-705F-4FC3-0E878CA6029B}"/>
          </ac:spMkLst>
        </pc:spChg>
        <pc:spChg chg="add mod">
          <ac:chgData name="Kerckhof Mauro" userId="78af8363-444f-469b-a248-4c35ce8e62d6" providerId="ADAL" clId="{337D6E68-381E-4256-9985-7CA57251E34E}" dt="2025-03-17T08:29:04.253" v="6378"/>
          <ac:spMkLst>
            <pc:docMk/>
            <pc:sldMk cId="3513929813" sldId="808"/>
            <ac:spMk id="10" creationId="{5203A706-70F3-DC99-D058-9D5A5443DB07}"/>
          </ac:spMkLst>
        </pc:spChg>
        <pc:spChg chg="add mod">
          <ac:chgData name="Kerckhof Mauro" userId="78af8363-444f-469b-a248-4c35ce8e62d6" providerId="ADAL" clId="{337D6E68-381E-4256-9985-7CA57251E34E}" dt="2025-03-17T08:29:06.599" v="6380"/>
          <ac:spMkLst>
            <pc:docMk/>
            <pc:sldMk cId="3513929813" sldId="808"/>
            <ac:spMk id="11" creationId="{4D22DBAD-6DBF-A914-1803-1C6C86428527}"/>
          </ac:spMkLst>
        </pc:spChg>
        <pc:spChg chg="add mod">
          <ac:chgData name="Kerckhof Mauro" userId="78af8363-444f-469b-a248-4c35ce8e62d6" providerId="ADAL" clId="{337D6E68-381E-4256-9985-7CA57251E34E}" dt="2025-03-17T08:29:06.599" v="6380"/>
          <ac:spMkLst>
            <pc:docMk/>
            <pc:sldMk cId="3513929813" sldId="808"/>
            <ac:spMk id="12" creationId="{C93B0292-0647-B82C-3DDA-5864F28021C7}"/>
          </ac:spMkLst>
        </pc:spChg>
        <pc:spChg chg="add mod">
          <ac:chgData name="Kerckhof Mauro" userId="78af8363-444f-469b-a248-4c35ce8e62d6" providerId="ADAL" clId="{337D6E68-381E-4256-9985-7CA57251E34E}" dt="2025-03-17T08:29:06.599" v="6380"/>
          <ac:spMkLst>
            <pc:docMk/>
            <pc:sldMk cId="3513929813" sldId="808"/>
            <ac:spMk id="13" creationId="{D79FF153-0DB1-20FC-18E9-FAA266968CA6}"/>
          </ac:spMkLst>
        </pc:spChg>
        <pc:spChg chg="add mod">
          <ac:chgData name="Kerckhof Mauro" userId="78af8363-444f-469b-a248-4c35ce8e62d6" providerId="ADAL" clId="{337D6E68-381E-4256-9985-7CA57251E34E}" dt="2025-03-17T08:29:06.599" v="6380"/>
          <ac:spMkLst>
            <pc:docMk/>
            <pc:sldMk cId="3513929813" sldId="808"/>
            <ac:spMk id="14" creationId="{835B0BB6-FB5A-923C-2497-9131E76924F2}"/>
          </ac:spMkLst>
        </pc:spChg>
        <pc:spChg chg="add mod">
          <ac:chgData name="Kerckhof Mauro" userId="78af8363-444f-469b-a248-4c35ce8e62d6" providerId="ADAL" clId="{337D6E68-381E-4256-9985-7CA57251E34E}" dt="2025-03-17T08:29:06.599" v="6380"/>
          <ac:spMkLst>
            <pc:docMk/>
            <pc:sldMk cId="3513929813" sldId="808"/>
            <ac:spMk id="15" creationId="{A1092376-EF45-CB8A-CE5A-6B0D4D07A934}"/>
          </ac:spMkLst>
        </pc:spChg>
        <pc:spChg chg="add mod">
          <ac:chgData name="Kerckhof Mauro" userId="78af8363-444f-469b-a248-4c35ce8e62d6" providerId="ADAL" clId="{337D6E68-381E-4256-9985-7CA57251E34E}" dt="2025-03-17T08:29:12.880" v="6383"/>
          <ac:spMkLst>
            <pc:docMk/>
            <pc:sldMk cId="3513929813" sldId="808"/>
            <ac:spMk id="16" creationId="{41AC4141-8819-26E8-678C-F0513C523DCE}"/>
          </ac:spMkLst>
        </pc:spChg>
        <pc:spChg chg="add mod">
          <ac:chgData name="Kerckhof Mauro" userId="78af8363-444f-469b-a248-4c35ce8e62d6" providerId="ADAL" clId="{337D6E68-381E-4256-9985-7CA57251E34E}" dt="2025-03-17T08:29:12.880" v="6383"/>
          <ac:spMkLst>
            <pc:docMk/>
            <pc:sldMk cId="3513929813" sldId="808"/>
            <ac:spMk id="17" creationId="{7EA4E5D9-21BC-BA88-D731-EBBF96989787}"/>
          </ac:spMkLst>
        </pc:spChg>
        <pc:spChg chg="add mod">
          <ac:chgData name="Kerckhof Mauro" userId="78af8363-444f-469b-a248-4c35ce8e62d6" providerId="ADAL" clId="{337D6E68-381E-4256-9985-7CA57251E34E}" dt="2025-03-17T08:29:12.880" v="6383"/>
          <ac:spMkLst>
            <pc:docMk/>
            <pc:sldMk cId="3513929813" sldId="808"/>
            <ac:spMk id="18" creationId="{DA8ACD32-B197-5549-EAAB-14D16AD26C54}"/>
          </ac:spMkLst>
        </pc:spChg>
        <pc:spChg chg="add mod">
          <ac:chgData name="Kerckhof Mauro" userId="78af8363-444f-469b-a248-4c35ce8e62d6" providerId="ADAL" clId="{337D6E68-381E-4256-9985-7CA57251E34E}" dt="2025-03-17T08:29:12.880" v="6383"/>
          <ac:spMkLst>
            <pc:docMk/>
            <pc:sldMk cId="3513929813" sldId="808"/>
            <ac:spMk id="19" creationId="{71E5B96A-A083-4076-3C4B-C3750E26E522}"/>
          </ac:spMkLst>
        </pc:spChg>
        <pc:spChg chg="add mod">
          <ac:chgData name="Kerckhof Mauro" userId="78af8363-444f-469b-a248-4c35ce8e62d6" providerId="ADAL" clId="{337D6E68-381E-4256-9985-7CA57251E34E}" dt="2025-03-17T08:29:12.880" v="6383"/>
          <ac:spMkLst>
            <pc:docMk/>
            <pc:sldMk cId="3513929813" sldId="808"/>
            <ac:spMk id="20" creationId="{AA30DC5A-BCB6-6C94-CF6A-96FB25CB9328}"/>
          </ac:spMkLst>
        </pc:spChg>
      </pc:sldChg>
      <pc:sldChg chg="add mod ord modTransition modShow">
        <pc:chgData name="Kerckhof Mauro" userId="78af8363-444f-469b-a248-4c35ce8e62d6" providerId="ADAL" clId="{337D6E68-381E-4256-9985-7CA57251E34E}" dt="2025-03-19T12:33:24.051" v="16217"/>
        <pc:sldMkLst>
          <pc:docMk/>
          <pc:sldMk cId="2152562330" sldId="811"/>
        </pc:sldMkLst>
      </pc:sldChg>
      <pc:sldChg chg="add mod ord modTransition modShow">
        <pc:chgData name="Kerckhof Mauro" userId="78af8363-444f-469b-a248-4c35ce8e62d6" providerId="ADAL" clId="{337D6E68-381E-4256-9985-7CA57251E34E}" dt="2025-03-19T12:33:24.051" v="16217"/>
        <pc:sldMkLst>
          <pc:docMk/>
          <pc:sldMk cId="3888196093" sldId="812"/>
        </pc:sldMkLst>
      </pc:sldChg>
      <pc:sldChg chg="add del mod ord modShow">
        <pc:chgData name="Kerckhof Mauro" userId="78af8363-444f-469b-a248-4c35ce8e62d6" providerId="ADAL" clId="{337D6E68-381E-4256-9985-7CA57251E34E}" dt="2025-03-19T10:15:17.624" v="15974" actId="47"/>
        <pc:sldMkLst>
          <pc:docMk/>
          <pc:sldMk cId="322294764" sldId="813"/>
        </pc:sldMkLst>
      </pc:sldChg>
      <pc:sldChg chg="addSp delSp modSp modTransition modAnim">
        <pc:chgData name="Kerckhof Mauro" userId="78af8363-444f-469b-a248-4c35ce8e62d6" providerId="ADAL" clId="{337D6E68-381E-4256-9985-7CA57251E34E}" dt="2025-03-19T10:14:44.115" v="15969"/>
        <pc:sldMkLst>
          <pc:docMk/>
          <pc:sldMk cId="3887359775" sldId="817"/>
        </pc:sldMkLst>
        <pc:picChg chg="add mod">
          <ac:chgData name="Kerckhof Mauro" userId="78af8363-444f-469b-a248-4c35ce8e62d6" providerId="ADAL" clId="{337D6E68-381E-4256-9985-7CA57251E34E}" dt="2025-03-19T08:55:37.645" v="14136" actId="1076"/>
          <ac:picMkLst>
            <pc:docMk/>
            <pc:sldMk cId="3887359775" sldId="817"/>
            <ac:picMk id="1026" creationId="{BB14BD84-77CB-1C22-05E1-7A95ED740FD9}"/>
          </ac:picMkLst>
        </pc:picChg>
        <pc:picChg chg="del">
          <ac:chgData name="Kerckhof Mauro" userId="78af8363-444f-469b-a248-4c35ce8e62d6" providerId="ADAL" clId="{337D6E68-381E-4256-9985-7CA57251E34E}" dt="2025-03-19T08:55:20.182" v="14132" actId="478"/>
          <ac:picMkLst>
            <pc:docMk/>
            <pc:sldMk cId="3887359775" sldId="817"/>
            <ac:picMk id="3074" creationId="{849F590A-1C72-0425-A7B6-FED5F2CB67A9}"/>
          </ac:picMkLst>
        </pc:picChg>
      </pc:sldChg>
      <pc:sldChg chg="add ord modTransition">
        <pc:chgData name="Kerckhof Mauro" userId="78af8363-444f-469b-a248-4c35ce8e62d6" providerId="ADAL" clId="{337D6E68-381E-4256-9985-7CA57251E34E}" dt="2025-03-19T10:22:02.815" v="16104"/>
        <pc:sldMkLst>
          <pc:docMk/>
          <pc:sldMk cId="3745127341" sldId="818"/>
        </pc:sldMkLst>
      </pc:sldChg>
      <pc:sldChg chg="add mod ord modTransition modShow">
        <pc:chgData name="Kerckhof Mauro" userId="78af8363-444f-469b-a248-4c35ce8e62d6" providerId="ADAL" clId="{337D6E68-381E-4256-9985-7CA57251E34E}" dt="2025-03-19T10:22:52.018" v="16113"/>
        <pc:sldMkLst>
          <pc:docMk/>
          <pc:sldMk cId="1409652023" sldId="821"/>
        </pc:sldMkLst>
      </pc:sldChg>
      <pc:sldChg chg="modSp add mod ord modTransition modNotesTx">
        <pc:chgData name="Kerckhof Mauro" userId="78af8363-444f-469b-a248-4c35ce8e62d6" providerId="ADAL" clId="{337D6E68-381E-4256-9985-7CA57251E34E}" dt="2025-03-19T10:14:44.115" v="15969"/>
        <pc:sldMkLst>
          <pc:docMk/>
          <pc:sldMk cId="2967637824" sldId="822"/>
        </pc:sldMkLst>
        <pc:spChg chg="mod">
          <ac:chgData name="Kerckhof Mauro" userId="78af8363-444f-469b-a248-4c35ce8e62d6" providerId="ADAL" clId="{337D6E68-381E-4256-9985-7CA57251E34E}" dt="2025-03-12T10:24:22.919" v="240" actId="20577"/>
          <ac:spMkLst>
            <pc:docMk/>
            <pc:sldMk cId="2967637824" sldId="822"/>
            <ac:spMk id="2" creationId="{D969F9A3-B76A-7B28-1534-48480BD2116F}"/>
          </ac:spMkLst>
        </pc:spChg>
        <pc:spChg chg="mod">
          <ac:chgData name="Kerckhof Mauro" userId="78af8363-444f-469b-a248-4c35ce8e62d6" providerId="ADAL" clId="{337D6E68-381E-4256-9985-7CA57251E34E}" dt="2025-03-12T10:25:52.461" v="417" actId="20577"/>
          <ac:spMkLst>
            <pc:docMk/>
            <pc:sldMk cId="2967637824" sldId="822"/>
            <ac:spMk id="3" creationId="{E3B2B3C0-ABF9-CB0F-4424-AD85AD07C7BE}"/>
          </ac:spMkLst>
        </pc:spChg>
      </pc:sldChg>
      <pc:sldChg chg="add del mod ord modShow">
        <pc:chgData name="Kerckhof Mauro" userId="78af8363-444f-469b-a248-4c35ce8e62d6" providerId="ADAL" clId="{337D6E68-381E-4256-9985-7CA57251E34E}" dt="2025-03-19T10:15:29.525" v="15975" actId="47"/>
        <pc:sldMkLst>
          <pc:docMk/>
          <pc:sldMk cId="40673054" sldId="826"/>
        </pc:sldMkLst>
      </pc:sldChg>
      <pc:sldChg chg="modSp add mod ord modTransition">
        <pc:chgData name="Kerckhof Mauro" userId="78af8363-444f-469b-a248-4c35ce8e62d6" providerId="ADAL" clId="{337D6E68-381E-4256-9985-7CA57251E34E}" dt="2025-03-19T10:14:44.115" v="15969"/>
        <pc:sldMkLst>
          <pc:docMk/>
          <pc:sldMk cId="3460022016" sldId="835"/>
        </pc:sldMkLst>
        <pc:spChg chg="mod">
          <ac:chgData name="Kerckhof Mauro" userId="78af8363-444f-469b-a248-4c35ce8e62d6" providerId="ADAL" clId="{337D6E68-381E-4256-9985-7CA57251E34E}" dt="2025-03-12T10:19:41.864" v="70" actId="20577"/>
          <ac:spMkLst>
            <pc:docMk/>
            <pc:sldMk cId="3460022016" sldId="835"/>
            <ac:spMk id="2" creationId="{00000000-0000-0000-0000-000000000000}"/>
          </ac:spMkLst>
        </pc:spChg>
        <pc:graphicFrameChg chg="mod">
          <ac:chgData name="Kerckhof Mauro" userId="78af8363-444f-469b-a248-4c35ce8e62d6" providerId="ADAL" clId="{337D6E68-381E-4256-9985-7CA57251E34E}" dt="2025-03-12T10:21:16.788" v="214" actId="113"/>
          <ac:graphicFrameMkLst>
            <pc:docMk/>
            <pc:sldMk cId="3460022016" sldId="835"/>
            <ac:graphicFrameMk id="8" creationId="{4FA49FC1-9FA7-6699-1141-B1BCBE76D999}"/>
          </ac:graphicFrameMkLst>
        </pc:graphicFrameChg>
      </pc:sldChg>
      <pc:sldChg chg="mod ord modShow modNotesTx">
        <pc:chgData name="Kerckhof Mauro" userId="78af8363-444f-469b-a248-4c35ce8e62d6" providerId="ADAL" clId="{337D6E68-381E-4256-9985-7CA57251E34E}" dt="2025-03-19T08:57:31.419" v="14142"/>
        <pc:sldMkLst>
          <pc:docMk/>
          <pc:sldMk cId="1643536251" sldId="2976"/>
        </pc:sldMkLst>
      </pc:sldChg>
      <pc:sldChg chg="modSp mod modTransition">
        <pc:chgData name="Kerckhof Mauro" userId="78af8363-444f-469b-a248-4c35ce8e62d6" providerId="ADAL" clId="{337D6E68-381E-4256-9985-7CA57251E34E}" dt="2025-03-19T10:23:19.084" v="16116" actId="20577"/>
        <pc:sldMkLst>
          <pc:docMk/>
          <pc:sldMk cId="416044905" sldId="2979"/>
        </pc:sldMkLst>
        <pc:spChg chg="mod">
          <ac:chgData name="Kerckhof Mauro" userId="78af8363-444f-469b-a248-4c35ce8e62d6" providerId="ADAL" clId="{337D6E68-381E-4256-9985-7CA57251E34E}" dt="2025-03-19T10:23:19.084" v="16116" actId="20577"/>
          <ac:spMkLst>
            <pc:docMk/>
            <pc:sldMk cId="416044905" sldId="2979"/>
            <ac:spMk id="2" creationId="{D5A11E6E-C260-E07C-4448-207B7CEFE987}"/>
          </ac:spMkLst>
        </pc:spChg>
      </pc:sldChg>
      <pc:sldChg chg="del">
        <pc:chgData name="Kerckhof Mauro" userId="78af8363-444f-469b-a248-4c35ce8e62d6" providerId="ADAL" clId="{337D6E68-381E-4256-9985-7CA57251E34E}" dt="2025-03-12T10:15:31.087" v="11" actId="47"/>
        <pc:sldMkLst>
          <pc:docMk/>
          <pc:sldMk cId="4070815231" sldId="2980"/>
        </pc:sldMkLst>
      </pc:sldChg>
      <pc:sldChg chg="modSp add mod modTransition">
        <pc:chgData name="Kerckhof Mauro" userId="78af8363-444f-469b-a248-4c35ce8e62d6" providerId="ADAL" clId="{337D6E68-381E-4256-9985-7CA57251E34E}" dt="2025-03-19T10:16:33.043" v="15985" actId="20577"/>
        <pc:sldMkLst>
          <pc:docMk/>
          <pc:sldMk cId="1364784900" sldId="2981"/>
        </pc:sldMkLst>
        <pc:spChg chg="mod">
          <ac:chgData name="Kerckhof Mauro" userId="78af8363-444f-469b-a248-4c35ce8e62d6" providerId="ADAL" clId="{337D6E68-381E-4256-9985-7CA57251E34E}" dt="2025-03-19T10:16:33.043" v="15985" actId="20577"/>
          <ac:spMkLst>
            <pc:docMk/>
            <pc:sldMk cId="1364784900" sldId="2981"/>
            <ac:spMk id="2" creationId="{D5A11E6E-C260-E07C-4448-207B7CEFE987}"/>
          </ac:spMkLst>
        </pc:spChg>
      </pc:sldChg>
      <pc:sldChg chg="modSp new mod ord modTransition modShow">
        <pc:chgData name="Kerckhof Mauro" userId="78af8363-444f-469b-a248-4c35ce8e62d6" providerId="ADAL" clId="{337D6E68-381E-4256-9985-7CA57251E34E}" dt="2025-03-19T12:33:24.051" v="16217"/>
        <pc:sldMkLst>
          <pc:docMk/>
          <pc:sldMk cId="625688189" sldId="2982"/>
        </pc:sldMkLst>
        <pc:spChg chg="mod">
          <ac:chgData name="Kerckhof Mauro" userId="78af8363-444f-469b-a248-4c35ce8e62d6" providerId="ADAL" clId="{337D6E68-381E-4256-9985-7CA57251E34E}" dt="2025-03-19T10:16:41.878" v="15990" actId="20577"/>
          <ac:spMkLst>
            <pc:docMk/>
            <pc:sldMk cId="625688189" sldId="2982"/>
            <ac:spMk id="2" creationId="{6A3F698F-5162-EE20-97B4-801C9B244B15}"/>
          </ac:spMkLst>
        </pc:spChg>
      </pc:sldChg>
      <pc:sldChg chg="addSp delSp modSp new del mod ord modClrScheme chgLayout">
        <pc:chgData name="Kerckhof Mauro" userId="78af8363-444f-469b-a248-4c35ce8e62d6" providerId="ADAL" clId="{337D6E68-381E-4256-9985-7CA57251E34E}" dt="2025-03-19T08:42:10.016" v="14111" actId="47"/>
        <pc:sldMkLst>
          <pc:docMk/>
          <pc:sldMk cId="3965044520" sldId="2983"/>
        </pc:sldMkLst>
        <pc:spChg chg="del">
          <ac:chgData name="Kerckhof Mauro" userId="78af8363-444f-469b-a248-4c35ce8e62d6" providerId="ADAL" clId="{337D6E68-381E-4256-9985-7CA57251E34E}" dt="2025-03-12T10:29:33.613" v="498" actId="478"/>
          <ac:spMkLst>
            <pc:docMk/>
            <pc:sldMk cId="3965044520" sldId="2983"/>
            <ac:spMk id="2" creationId="{0228E444-A774-2F05-1DBB-11FB5627A6EE}"/>
          </ac:spMkLst>
        </pc:spChg>
        <pc:spChg chg="del">
          <ac:chgData name="Kerckhof Mauro" userId="78af8363-444f-469b-a248-4c35ce8e62d6" providerId="ADAL" clId="{337D6E68-381E-4256-9985-7CA57251E34E}" dt="2025-03-12T10:29:30.788" v="497" actId="478"/>
          <ac:spMkLst>
            <pc:docMk/>
            <pc:sldMk cId="3965044520" sldId="2983"/>
            <ac:spMk id="3" creationId="{7969BAA8-E6FB-94B3-53BD-D66F545E4E08}"/>
          </ac:spMkLst>
        </pc:spChg>
        <pc:spChg chg="mod ord modVis">
          <ac:chgData name="Kerckhof Mauro" userId="78af8363-444f-469b-a248-4c35ce8e62d6" providerId="ADAL" clId="{337D6E68-381E-4256-9985-7CA57251E34E}" dt="2025-03-12T10:29:46.789" v="503" actId="26606"/>
          <ac:spMkLst>
            <pc:docMk/>
            <pc:sldMk cId="3965044520" sldId="2983"/>
            <ac:spMk id="4" creationId="{9BC5A5BB-40A1-3BB0-FBCF-97412A7339BA}"/>
          </ac:spMkLst>
        </pc:spChg>
        <pc:spChg chg="add del mod ord">
          <ac:chgData name="Kerckhof Mauro" userId="78af8363-444f-469b-a248-4c35ce8e62d6" providerId="ADAL" clId="{337D6E68-381E-4256-9985-7CA57251E34E}" dt="2025-03-12T10:30:53.654" v="518" actId="478"/>
          <ac:spMkLst>
            <pc:docMk/>
            <pc:sldMk cId="3965044520" sldId="2983"/>
            <ac:spMk id="6" creationId="{08A88104-4FDA-58CE-9A51-EC20CBA363F4}"/>
          </ac:spMkLst>
        </pc:spChg>
        <pc:spChg chg="add mod">
          <ac:chgData name="Kerckhof Mauro" userId="78af8363-444f-469b-a248-4c35ce8e62d6" providerId="ADAL" clId="{337D6E68-381E-4256-9985-7CA57251E34E}" dt="2025-03-12T10:32:20.361" v="530" actId="208"/>
          <ac:spMkLst>
            <pc:docMk/>
            <pc:sldMk cId="3965044520" sldId="2983"/>
            <ac:spMk id="8" creationId="{0C324EB9-A5AD-CDBD-3EFB-BCDD401A8B7E}"/>
          </ac:spMkLst>
        </pc:spChg>
        <pc:picChg chg="add mod">
          <ac:chgData name="Kerckhof Mauro" userId="78af8363-444f-469b-a248-4c35ce8e62d6" providerId="ADAL" clId="{337D6E68-381E-4256-9985-7CA57251E34E}" dt="2025-03-12T10:31:44.159" v="527" actId="1076"/>
          <ac:picMkLst>
            <pc:docMk/>
            <pc:sldMk cId="3965044520" sldId="2983"/>
            <ac:picMk id="5" creationId="{B0FAF4D1-8958-DBF9-91F6-6000E5EC8C21}"/>
          </ac:picMkLst>
        </pc:picChg>
        <pc:picChg chg="add mod">
          <ac:chgData name="Kerckhof Mauro" userId="78af8363-444f-469b-a248-4c35ce8e62d6" providerId="ADAL" clId="{337D6E68-381E-4256-9985-7CA57251E34E}" dt="2025-03-12T10:30:57.706" v="519"/>
          <ac:picMkLst>
            <pc:docMk/>
            <pc:sldMk cId="3965044520" sldId="2983"/>
            <ac:picMk id="7" creationId="{67B869A6-8A14-0DF1-F70D-74EDE2693000}"/>
          </ac:picMkLst>
        </pc:picChg>
      </pc:sldChg>
      <pc:sldChg chg="modSp new del mod ord">
        <pc:chgData name="Kerckhof Mauro" userId="78af8363-444f-469b-a248-4c35ce8e62d6" providerId="ADAL" clId="{337D6E68-381E-4256-9985-7CA57251E34E}" dt="2025-03-19T08:42:09.025" v="14110" actId="47"/>
        <pc:sldMkLst>
          <pc:docMk/>
          <pc:sldMk cId="1709948151" sldId="2984"/>
        </pc:sldMkLst>
        <pc:spChg chg="mod">
          <ac:chgData name="Kerckhof Mauro" userId="78af8363-444f-469b-a248-4c35ce8e62d6" providerId="ADAL" clId="{337D6E68-381E-4256-9985-7CA57251E34E}" dt="2025-03-12T10:39:02.774" v="726" actId="20577"/>
          <ac:spMkLst>
            <pc:docMk/>
            <pc:sldMk cId="1709948151" sldId="2984"/>
            <ac:spMk id="2" creationId="{388D33CE-2F5A-D01C-D5DE-230646897919}"/>
          </ac:spMkLst>
        </pc:spChg>
      </pc:sldChg>
      <pc:sldChg chg="modSp new del mod">
        <pc:chgData name="Kerckhof Mauro" userId="78af8363-444f-469b-a248-4c35ce8e62d6" providerId="ADAL" clId="{337D6E68-381E-4256-9985-7CA57251E34E}" dt="2025-03-18T11:41:59.813" v="7583" actId="47"/>
        <pc:sldMkLst>
          <pc:docMk/>
          <pc:sldMk cId="3440536129" sldId="2985"/>
        </pc:sldMkLst>
        <pc:spChg chg="mod">
          <ac:chgData name="Kerckhof Mauro" userId="78af8363-444f-469b-a248-4c35ce8e62d6" providerId="ADAL" clId="{337D6E68-381E-4256-9985-7CA57251E34E}" dt="2025-03-12T10:32:45.478" v="555" actId="20577"/>
          <ac:spMkLst>
            <pc:docMk/>
            <pc:sldMk cId="3440536129" sldId="2985"/>
            <ac:spMk id="2" creationId="{698CF273-AA7F-39E5-3E82-B945B16EB20E}"/>
          </ac:spMkLst>
        </pc:spChg>
      </pc:sldChg>
      <pc:sldChg chg="addSp delSp modSp new del mod modShow modNotesTx">
        <pc:chgData name="Kerckhof Mauro" userId="78af8363-444f-469b-a248-4c35ce8e62d6" providerId="ADAL" clId="{337D6E68-381E-4256-9985-7CA57251E34E}" dt="2025-03-19T09:01:42.117" v="14174" actId="47"/>
        <pc:sldMkLst>
          <pc:docMk/>
          <pc:sldMk cId="3203367806" sldId="2986"/>
        </pc:sldMkLst>
        <pc:spChg chg="mod">
          <ac:chgData name="Kerckhof Mauro" userId="78af8363-444f-469b-a248-4c35ce8e62d6" providerId="ADAL" clId="{337D6E68-381E-4256-9985-7CA57251E34E}" dt="2025-03-12T10:33:59.757" v="606" actId="20577"/>
          <ac:spMkLst>
            <pc:docMk/>
            <pc:sldMk cId="3203367806" sldId="2986"/>
            <ac:spMk id="2" creationId="{2E466079-0ADD-F093-06DF-534E3F2DDCB5}"/>
          </ac:spMkLst>
        </pc:spChg>
        <pc:spChg chg="del">
          <ac:chgData name="Kerckhof Mauro" userId="78af8363-444f-469b-a248-4c35ce8e62d6" providerId="ADAL" clId="{337D6E68-381E-4256-9985-7CA57251E34E}" dt="2025-03-12T10:34:25.466" v="607" actId="478"/>
          <ac:spMkLst>
            <pc:docMk/>
            <pc:sldMk cId="3203367806" sldId="2986"/>
            <ac:spMk id="3" creationId="{FE4A5794-12A9-5D6F-BAAE-ECBC9475404C}"/>
          </ac:spMkLst>
        </pc:spChg>
        <pc:spChg chg="add mod">
          <ac:chgData name="Kerckhof Mauro" userId="78af8363-444f-469b-a248-4c35ce8e62d6" providerId="ADAL" clId="{337D6E68-381E-4256-9985-7CA57251E34E}" dt="2025-03-12T10:34:36.791" v="611"/>
          <ac:spMkLst>
            <pc:docMk/>
            <pc:sldMk cId="3203367806" sldId="2986"/>
            <ac:spMk id="9" creationId="{B5E641B1-BB13-0882-40CC-18C2A9C96FCA}"/>
          </ac:spMkLst>
        </pc:spChg>
        <pc:spChg chg="add mod">
          <ac:chgData name="Kerckhof Mauro" userId="78af8363-444f-469b-a248-4c35ce8e62d6" providerId="ADAL" clId="{337D6E68-381E-4256-9985-7CA57251E34E}" dt="2025-03-12T10:34:36.791" v="611"/>
          <ac:spMkLst>
            <pc:docMk/>
            <pc:sldMk cId="3203367806" sldId="2986"/>
            <ac:spMk id="10" creationId="{21A818B9-0CA3-0FD1-51E3-622367E52D56}"/>
          </ac:spMkLst>
        </pc:spChg>
        <pc:spChg chg="add mod">
          <ac:chgData name="Kerckhof Mauro" userId="78af8363-444f-469b-a248-4c35ce8e62d6" providerId="ADAL" clId="{337D6E68-381E-4256-9985-7CA57251E34E}" dt="2025-03-12T10:34:36.791" v="611"/>
          <ac:spMkLst>
            <pc:docMk/>
            <pc:sldMk cId="3203367806" sldId="2986"/>
            <ac:spMk id="11" creationId="{5BAB3F18-4C69-EBD7-362F-EE4CFAFD5BB9}"/>
          </ac:spMkLst>
        </pc:spChg>
        <pc:spChg chg="add mod">
          <ac:chgData name="Kerckhof Mauro" userId="78af8363-444f-469b-a248-4c35ce8e62d6" providerId="ADAL" clId="{337D6E68-381E-4256-9985-7CA57251E34E}" dt="2025-03-12T10:34:36.791" v="611"/>
          <ac:spMkLst>
            <pc:docMk/>
            <pc:sldMk cId="3203367806" sldId="2986"/>
            <ac:spMk id="12" creationId="{B0A5B2A0-1383-02C9-32F3-65FF7341C837}"/>
          </ac:spMkLst>
        </pc:spChg>
        <pc:spChg chg="add mod">
          <ac:chgData name="Kerckhof Mauro" userId="78af8363-444f-469b-a248-4c35ce8e62d6" providerId="ADAL" clId="{337D6E68-381E-4256-9985-7CA57251E34E}" dt="2025-03-12T10:34:36.791" v="611"/>
          <ac:spMkLst>
            <pc:docMk/>
            <pc:sldMk cId="3203367806" sldId="2986"/>
            <ac:spMk id="13" creationId="{234F0958-04C4-318F-DEB4-B15F571DE9EE}"/>
          </ac:spMkLst>
        </pc:spChg>
        <pc:spChg chg="add mod">
          <ac:chgData name="Kerckhof Mauro" userId="78af8363-444f-469b-a248-4c35ce8e62d6" providerId="ADAL" clId="{337D6E68-381E-4256-9985-7CA57251E34E}" dt="2025-03-12T10:34:36.791" v="611"/>
          <ac:spMkLst>
            <pc:docMk/>
            <pc:sldMk cId="3203367806" sldId="2986"/>
            <ac:spMk id="14" creationId="{BEBA5D58-C1DD-EE6C-EB5C-AE3A30F3C639}"/>
          </ac:spMkLst>
        </pc:spChg>
        <pc:spChg chg="add mod">
          <ac:chgData name="Kerckhof Mauro" userId="78af8363-444f-469b-a248-4c35ce8e62d6" providerId="ADAL" clId="{337D6E68-381E-4256-9985-7CA57251E34E}" dt="2025-03-12T10:34:36.791" v="611"/>
          <ac:spMkLst>
            <pc:docMk/>
            <pc:sldMk cId="3203367806" sldId="2986"/>
            <ac:spMk id="15" creationId="{B47EFFFD-1589-8475-E9C1-A593F0AE4E1B}"/>
          </ac:spMkLst>
        </pc:spChg>
        <pc:spChg chg="add mod">
          <ac:chgData name="Kerckhof Mauro" userId="78af8363-444f-469b-a248-4c35ce8e62d6" providerId="ADAL" clId="{337D6E68-381E-4256-9985-7CA57251E34E}" dt="2025-03-12T10:34:36.791" v="611"/>
          <ac:spMkLst>
            <pc:docMk/>
            <pc:sldMk cId="3203367806" sldId="2986"/>
            <ac:spMk id="16" creationId="{3431AA37-1D98-78C4-5E33-FFD40B064AAB}"/>
          </ac:spMkLst>
        </pc:spChg>
        <pc:spChg chg="add mod">
          <ac:chgData name="Kerckhof Mauro" userId="78af8363-444f-469b-a248-4c35ce8e62d6" providerId="ADAL" clId="{337D6E68-381E-4256-9985-7CA57251E34E}" dt="2025-03-12T10:34:38.381" v="612"/>
          <ac:spMkLst>
            <pc:docMk/>
            <pc:sldMk cId="3203367806" sldId="2986"/>
            <ac:spMk id="21" creationId="{03516633-E72A-2E83-C37F-0F8BFBA5F932}"/>
          </ac:spMkLst>
        </pc:spChg>
        <pc:spChg chg="add mod">
          <ac:chgData name="Kerckhof Mauro" userId="78af8363-444f-469b-a248-4c35ce8e62d6" providerId="ADAL" clId="{337D6E68-381E-4256-9985-7CA57251E34E}" dt="2025-03-12T10:35:18.202" v="659" actId="404"/>
          <ac:spMkLst>
            <pc:docMk/>
            <pc:sldMk cId="3203367806" sldId="2986"/>
            <ac:spMk id="22" creationId="{627F7241-FF87-A40D-0F54-658880ECE469}"/>
          </ac:spMkLst>
        </pc:spChg>
        <pc:spChg chg="add mod">
          <ac:chgData name="Kerckhof Mauro" userId="78af8363-444f-469b-a248-4c35ce8e62d6" providerId="ADAL" clId="{337D6E68-381E-4256-9985-7CA57251E34E}" dt="2025-03-12T10:34:38.381" v="612"/>
          <ac:spMkLst>
            <pc:docMk/>
            <pc:sldMk cId="3203367806" sldId="2986"/>
            <ac:spMk id="23" creationId="{B44B4E81-A6CB-E7EC-4AAC-E5775B8D7A3D}"/>
          </ac:spMkLst>
        </pc:spChg>
        <pc:spChg chg="add mod">
          <ac:chgData name="Kerckhof Mauro" userId="78af8363-444f-469b-a248-4c35ce8e62d6" providerId="ADAL" clId="{337D6E68-381E-4256-9985-7CA57251E34E}" dt="2025-03-12T10:35:03.398" v="631" actId="404"/>
          <ac:spMkLst>
            <pc:docMk/>
            <pc:sldMk cId="3203367806" sldId="2986"/>
            <ac:spMk id="24" creationId="{889844C8-EECE-3CAC-8491-9C90121C034C}"/>
          </ac:spMkLst>
        </pc:spChg>
        <pc:spChg chg="add mod">
          <ac:chgData name="Kerckhof Mauro" userId="78af8363-444f-469b-a248-4c35ce8e62d6" providerId="ADAL" clId="{337D6E68-381E-4256-9985-7CA57251E34E}" dt="2025-03-12T10:34:38.381" v="612"/>
          <ac:spMkLst>
            <pc:docMk/>
            <pc:sldMk cId="3203367806" sldId="2986"/>
            <ac:spMk id="25" creationId="{E97F863C-9DF3-21E4-0481-38028FB50900}"/>
          </ac:spMkLst>
        </pc:spChg>
        <pc:spChg chg="add mod">
          <ac:chgData name="Kerckhof Mauro" userId="78af8363-444f-469b-a248-4c35ce8e62d6" providerId="ADAL" clId="{337D6E68-381E-4256-9985-7CA57251E34E}" dt="2025-03-12T10:34:57.576" v="627" actId="20577"/>
          <ac:spMkLst>
            <pc:docMk/>
            <pc:sldMk cId="3203367806" sldId="2986"/>
            <ac:spMk id="26" creationId="{3D5600EA-BB09-C6B5-F1BC-C7A1938C2718}"/>
          </ac:spMkLst>
        </pc:spChg>
        <pc:spChg chg="add mod">
          <ac:chgData name="Kerckhof Mauro" userId="78af8363-444f-469b-a248-4c35ce8e62d6" providerId="ADAL" clId="{337D6E68-381E-4256-9985-7CA57251E34E}" dt="2025-03-12T10:34:38.381" v="612"/>
          <ac:spMkLst>
            <pc:docMk/>
            <pc:sldMk cId="3203367806" sldId="2986"/>
            <ac:spMk id="27" creationId="{B6039BB2-02C6-E863-AC15-4AC006E8B13C}"/>
          </ac:spMkLst>
        </pc:spChg>
        <pc:spChg chg="add mod">
          <ac:chgData name="Kerckhof Mauro" userId="78af8363-444f-469b-a248-4c35ce8e62d6" providerId="ADAL" clId="{337D6E68-381E-4256-9985-7CA57251E34E}" dt="2025-03-12T10:34:49.920" v="615" actId="404"/>
          <ac:spMkLst>
            <pc:docMk/>
            <pc:sldMk cId="3203367806" sldId="2986"/>
            <ac:spMk id="28" creationId="{6F3113C6-5849-4040-3876-18E7F9E60584}"/>
          </ac:spMkLst>
        </pc:spChg>
        <pc:grpChg chg="add mod">
          <ac:chgData name="Kerckhof Mauro" userId="78af8363-444f-469b-a248-4c35ce8e62d6" providerId="ADAL" clId="{337D6E68-381E-4256-9985-7CA57251E34E}" dt="2025-03-12T10:34:36.791" v="611"/>
          <ac:grpSpMkLst>
            <pc:docMk/>
            <pc:sldMk cId="3203367806" sldId="2986"/>
            <ac:grpSpMk id="5" creationId="{5559C139-B2A2-A4AA-4EB9-2E5DD1DED103}"/>
          </ac:grpSpMkLst>
        </pc:grpChg>
        <pc:grpChg chg="add mod">
          <ac:chgData name="Kerckhof Mauro" userId="78af8363-444f-469b-a248-4c35ce8e62d6" providerId="ADAL" clId="{337D6E68-381E-4256-9985-7CA57251E34E}" dt="2025-03-12T10:34:36.791" v="611"/>
          <ac:grpSpMkLst>
            <pc:docMk/>
            <pc:sldMk cId="3203367806" sldId="2986"/>
            <ac:grpSpMk id="6" creationId="{6105336D-9327-2E07-A6DD-C1E0311BE66E}"/>
          </ac:grpSpMkLst>
        </pc:grpChg>
        <pc:grpChg chg="add mod">
          <ac:chgData name="Kerckhof Mauro" userId="78af8363-444f-469b-a248-4c35ce8e62d6" providerId="ADAL" clId="{337D6E68-381E-4256-9985-7CA57251E34E}" dt="2025-03-12T10:34:36.791" v="611"/>
          <ac:grpSpMkLst>
            <pc:docMk/>
            <pc:sldMk cId="3203367806" sldId="2986"/>
            <ac:grpSpMk id="7" creationId="{AB00E52E-44F2-6AE3-7236-F14BC2A0855A}"/>
          </ac:grpSpMkLst>
        </pc:grpChg>
        <pc:grpChg chg="add mod">
          <ac:chgData name="Kerckhof Mauro" userId="78af8363-444f-469b-a248-4c35ce8e62d6" providerId="ADAL" clId="{337D6E68-381E-4256-9985-7CA57251E34E}" dt="2025-03-12T10:34:36.791" v="611"/>
          <ac:grpSpMkLst>
            <pc:docMk/>
            <pc:sldMk cId="3203367806" sldId="2986"/>
            <ac:grpSpMk id="8" creationId="{716F7614-EB8F-3B2A-3512-807305CF38D6}"/>
          </ac:grpSpMkLst>
        </pc:grpChg>
        <pc:grpChg chg="add mod">
          <ac:chgData name="Kerckhof Mauro" userId="78af8363-444f-469b-a248-4c35ce8e62d6" providerId="ADAL" clId="{337D6E68-381E-4256-9985-7CA57251E34E}" dt="2025-03-12T10:34:41.877" v="613" actId="14100"/>
          <ac:grpSpMkLst>
            <pc:docMk/>
            <pc:sldMk cId="3203367806" sldId="2986"/>
            <ac:grpSpMk id="17" creationId="{EBB96040-42CF-F9B6-5D87-6D35D8705DEF}"/>
          </ac:grpSpMkLst>
        </pc:grpChg>
        <pc:grpChg chg="add mod">
          <ac:chgData name="Kerckhof Mauro" userId="78af8363-444f-469b-a248-4c35ce8e62d6" providerId="ADAL" clId="{337D6E68-381E-4256-9985-7CA57251E34E}" dt="2025-03-12T10:34:41.877" v="613" actId="14100"/>
          <ac:grpSpMkLst>
            <pc:docMk/>
            <pc:sldMk cId="3203367806" sldId="2986"/>
            <ac:grpSpMk id="18" creationId="{14A98FCD-51E3-5161-41AF-43812FA21331}"/>
          </ac:grpSpMkLst>
        </pc:grpChg>
        <pc:grpChg chg="add mod">
          <ac:chgData name="Kerckhof Mauro" userId="78af8363-444f-469b-a248-4c35ce8e62d6" providerId="ADAL" clId="{337D6E68-381E-4256-9985-7CA57251E34E}" dt="2025-03-12T10:34:41.877" v="613" actId="14100"/>
          <ac:grpSpMkLst>
            <pc:docMk/>
            <pc:sldMk cId="3203367806" sldId="2986"/>
            <ac:grpSpMk id="19" creationId="{8B713119-41CB-79F2-FB1C-1F90503CE803}"/>
          </ac:grpSpMkLst>
        </pc:grpChg>
        <pc:grpChg chg="add mod">
          <ac:chgData name="Kerckhof Mauro" userId="78af8363-444f-469b-a248-4c35ce8e62d6" providerId="ADAL" clId="{337D6E68-381E-4256-9985-7CA57251E34E}" dt="2025-03-12T10:34:41.877" v="613" actId="14100"/>
          <ac:grpSpMkLst>
            <pc:docMk/>
            <pc:sldMk cId="3203367806" sldId="2986"/>
            <ac:grpSpMk id="20" creationId="{6BE69931-15CC-B5DB-DFBD-ED738E7EA36F}"/>
          </ac:grpSpMkLst>
        </pc:grpChg>
      </pc:sldChg>
      <pc:sldChg chg="new del">
        <pc:chgData name="Kerckhof Mauro" userId="78af8363-444f-469b-a248-4c35ce8e62d6" providerId="ADAL" clId="{337D6E68-381E-4256-9985-7CA57251E34E}" dt="2025-03-12T10:36:00.662" v="705" actId="47"/>
        <pc:sldMkLst>
          <pc:docMk/>
          <pc:sldMk cId="4072752299" sldId="2987"/>
        </pc:sldMkLst>
      </pc:sldChg>
      <pc:sldChg chg="modSp add mod modTransition">
        <pc:chgData name="Kerckhof Mauro" userId="78af8363-444f-469b-a248-4c35ce8e62d6" providerId="ADAL" clId="{337D6E68-381E-4256-9985-7CA57251E34E}" dt="2025-03-19T10:14:44.115" v="15969"/>
        <pc:sldMkLst>
          <pc:docMk/>
          <pc:sldMk cId="500008356" sldId="2994"/>
        </pc:sldMkLst>
        <pc:spChg chg="mod">
          <ac:chgData name="Kerckhof Mauro" userId="78af8363-444f-469b-a248-4c35ce8e62d6" providerId="ADAL" clId="{337D6E68-381E-4256-9985-7CA57251E34E}" dt="2025-03-19T09:01:36.823" v="14173" actId="20577"/>
          <ac:spMkLst>
            <pc:docMk/>
            <pc:sldMk cId="500008356" sldId="2994"/>
            <ac:spMk id="2" creationId="{00000000-0000-0000-0000-000000000000}"/>
          </ac:spMkLst>
        </pc:spChg>
        <pc:spChg chg="mod">
          <ac:chgData name="Kerckhof Mauro" userId="78af8363-444f-469b-a248-4c35ce8e62d6" providerId="ADAL" clId="{337D6E68-381E-4256-9985-7CA57251E34E}" dt="2025-03-19T08:13:31.122" v="13661" actId="20577"/>
          <ac:spMkLst>
            <pc:docMk/>
            <pc:sldMk cId="500008356" sldId="2994"/>
            <ac:spMk id="3" creationId="{00000000-0000-0000-0000-000000000000}"/>
          </ac:spMkLst>
        </pc:spChg>
      </pc:sldChg>
      <pc:sldChg chg="addSp delSp modSp new mod ord modTransition">
        <pc:chgData name="Kerckhof Mauro" userId="78af8363-444f-469b-a248-4c35ce8e62d6" providerId="ADAL" clId="{337D6E68-381E-4256-9985-7CA57251E34E}" dt="2025-03-19T10:14:44.115" v="15969"/>
        <pc:sldMkLst>
          <pc:docMk/>
          <pc:sldMk cId="30454345" sldId="2995"/>
        </pc:sldMkLst>
        <pc:spChg chg="mod">
          <ac:chgData name="Kerckhof Mauro" userId="78af8363-444f-469b-a248-4c35ce8e62d6" providerId="ADAL" clId="{337D6E68-381E-4256-9985-7CA57251E34E}" dt="2025-03-19T09:20:25.488" v="15846" actId="20577"/>
          <ac:spMkLst>
            <pc:docMk/>
            <pc:sldMk cId="30454345" sldId="2995"/>
            <ac:spMk id="2" creationId="{B7E48E71-016C-F98C-61FC-783075BF1307}"/>
          </ac:spMkLst>
        </pc:spChg>
        <pc:spChg chg="del">
          <ac:chgData name="Kerckhof Mauro" userId="78af8363-444f-469b-a248-4c35ce8e62d6" providerId="ADAL" clId="{337D6E68-381E-4256-9985-7CA57251E34E}" dt="2025-03-19T09:21:12.415" v="15847" actId="22"/>
          <ac:spMkLst>
            <pc:docMk/>
            <pc:sldMk cId="30454345" sldId="2995"/>
            <ac:spMk id="3" creationId="{289BD5AB-5D90-C0EE-B9C3-ECFD5ADCD124}"/>
          </ac:spMkLst>
        </pc:spChg>
        <pc:picChg chg="add mod ord">
          <ac:chgData name="Kerckhof Mauro" userId="78af8363-444f-469b-a248-4c35ce8e62d6" providerId="ADAL" clId="{337D6E68-381E-4256-9985-7CA57251E34E}" dt="2025-03-19T09:21:15.930" v="15848" actId="1076"/>
          <ac:picMkLst>
            <pc:docMk/>
            <pc:sldMk cId="30454345" sldId="2995"/>
            <ac:picMk id="6" creationId="{AEA28868-B3C8-0340-E507-0EF93E8CD35C}"/>
          </ac:picMkLst>
        </pc:picChg>
      </pc:sldChg>
      <pc:sldChg chg="modSp add mod modTransition modNotesTx">
        <pc:chgData name="Kerckhof Mauro" userId="78af8363-444f-469b-a248-4c35ce8e62d6" providerId="ADAL" clId="{337D6E68-381E-4256-9985-7CA57251E34E}" dt="2025-03-19T10:30:28.086" v="16213" actId="20577"/>
        <pc:sldMkLst>
          <pc:docMk/>
          <pc:sldMk cId="1758682048" sldId="2996"/>
        </pc:sldMkLst>
        <pc:spChg chg="mod">
          <ac:chgData name="Kerckhof Mauro" userId="78af8363-444f-469b-a248-4c35ce8e62d6" providerId="ADAL" clId="{337D6E68-381E-4256-9985-7CA57251E34E}" dt="2025-03-19T10:30:28.086" v="16213" actId="20577"/>
          <ac:spMkLst>
            <pc:docMk/>
            <pc:sldMk cId="1758682048" sldId="2996"/>
            <ac:spMk id="2" creationId="{388D33CE-2F5A-D01C-D5DE-230646897919}"/>
          </ac:spMkLst>
        </pc:spChg>
      </pc:sldChg>
      <pc:sldChg chg="new del">
        <pc:chgData name="Kerckhof Mauro" userId="78af8363-444f-469b-a248-4c35ce8e62d6" providerId="ADAL" clId="{337D6E68-381E-4256-9985-7CA57251E34E}" dt="2025-03-19T08:41:58.161" v="14109" actId="47"/>
        <pc:sldMkLst>
          <pc:docMk/>
          <pc:sldMk cId="1171332858" sldId="2997"/>
        </pc:sldMkLst>
      </pc:sldChg>
      <pc:sldChg chg="addSp modSp add mod modTransition modNotesTx">
        <pc:chgData name="Kerckhof Mauro" userId="78af8363-444f-469b-a248-4c35ce8e62d6" providerId="ADAL" clId="{337D6E68-381E-4256-9985-7CA57251E34E}" dt="2025-03-19T10:16:02.361" v="15982" actId="20577"/>
        <pc:sldMkLst>
          <pc:docMk/>
          <pc:sldMk cId="4267269539" sldId="2998"/>
        </pc:sldMkLst>
        <pc:spChg chg="mod">
          <ac:chgData name="Kerckhof Mauro" userId="78af8363-444f-469b-a248-4c35ce8e62d6" providerId="ADAL" clId="{337D6E68-381E-4256-9985-7CA57251E34E}" dt="2025-03-13T15:58:04.314" v="3880" actId="20577"/>
          <ac:spMkLst>
            <pc:docMk/>
            <pc:sldMk cId="4267269539" sldId="2998"/>
            <ac:spMk id="2" creationId="{B7E48E71-016C-F98C-61FC-783075BF1307}"/>
          </ac:spMkLst>
        </pc:spChg>
        <pc:spChg chg="mod">
          <ac:chgData name="Kerckhof Mauro" userId="78af8363-444f-469b-a248-4c35ce8e62d6" providerId="ADAL" clId="{337D6E68-381E-4256-9985-7CA57251E34E}" dt="2025-03-19T10:16:02.361" v="15982" actId="20577"/>
          <ac:spMkLst>
            <pc:docMk/>
            <pc:sldMk cId="4267269539" sldId="2998"/>
            <ac:spMk id="3" creationId="{289BD5AB-5D90-C0EE-B9C3-ECFD5ADCD124}"/>
          </ac:spMkLst>
        </pc:spChg>
        <pc:spChg chg="add mod">
          <ac:chgData name="Kerckhof Mauro" userId="78af8363-444f-469b-a248-4c35ce8e62d6" providerId="ADAL" clId="{337D6E68-381E-4256-9985-7CA57251E34E}" dt="2025-03-19T09:25:20.119" v="15924" actId="207"/>
          <ac:spMkLst>
            <pc:docMk/>
            <pc:sldMk cId="4267269539" sldId="2998"/>
            <ac:spMk id="6" creationId="{EA7248CD-D538-73BF-8569-E5071AE56B4F}"/>
          </ac:spMkLst>
        </pc:spChg>
      </pc:sldChg>
      <pc:sldChg chg="new del">
        <pc:chgData name="Kerckhof Mauro" userId="78af8363-444f-469b-a248-4c35ce8e62d6" providerId="ADAL" clId="{337D6E68-381E-4256-9985-7CA57251E34E}" dt="2025-03-13T15:38:14.217" v="830" actId="47"/>
        <pc:sldMkLst>
          <pc:docMk/>
          <pc:sldMk cId="532128496" sldId="2999"/>
        </pc:sldMkLst>
      </pc:sldChg>
      <pc:sldChg chg="modSp add mod modTransition modNotesTx">
        <pc:chgData name="Kerckhof Mauro" userId="78af8363-444f-469b-a248-4c35ce8e62d6" providerId="ADAL" clId="{337D6E68-381E-4256-9985-7CA57251E34E}" dt="2025-03-19T10:14:44.115" v="15969"/>
        <pc:sldMkLst>
          <pc:docMk/>
          <pc:sldMk cId="3803696866" sldId="3000"/>
        </pc:sldMkLst>
        <pc:spChg chg="mod">
          <ac:chgData name="Kerckhof Mauro" userId="78af8363-444f-469b-a248-4c35ce8e62d6" providerId="ADAL" clId="{337D6E68-381E-4256-9985-7CA57251E34E}" dt="2025-03-19T09:23:52.683" v="15864" actId="20577"/>
          <ac:spMkLst>
            <pc:docMk/>
            <pc:sldMk cId="3803696866" sldId="3000"/>
            <ac:spMk id="2" creationId="{B7E48E71-016C-F98C-61FC-783075BF1307}"/>
          </ac:spMkLst>
        </pc:spChg>
        <pc:spChg chg="mod">
          <ac:chgData name="Kerckhof Mauro" userId="78af8363-444f-469b-a248-4c35ce8e62d6" providerId="ADAL" clId="{337D6E68-381E-4256-9985-7CA57251E34E}" dt="2025-03-13T15:42:04.619" v="1254" actId="403"/>
          <ac:spMkLst>
            <pc:docMk/>
            <pc:sldMk cId="3803696866" sldId="3000"/>
            <ac:spMk id="3" creationId="{289BD5AB-5D90-C0EE-B9C3-ECFD5ADCD124}"/>
          </ac:spMkLst>
        </pc:spChg>
      </pc:sldChg>
      <pc:sldChg chg="modSp new mod modTransition modNotesTx">
        <pc:chgData name="Kerckhof Mauro" userId="78af8363-444f-469b-a248-4c35ce8e62d6" providerId="ADAL" clId="{337D6E68-381E-4256-9985-7CA57251E34E}" dt="2025-03-19T10:14:44.115" v="15969"/>
        <pc:sldMkLst>
          <pc:docMk/>
          <pc:sldMk cId="2985362316" sldId="3001"/>
        </pc:sldMkLst>
        <pc:spChg chg="mod">
          <ac:chgData name="Kerckhof Mauro" userId="78af8363-444f-469b-a248-4c35ce8e62d6" providerId="ADAL" clId="{337D6E68-381E-4256-9985-7CA57251E34E}" dt="2025-03-13T15:42:34.191" v="1290" actId="20577"/>
          <ac:spMkLst>
            <pc:docMk/>
            <pc:sldMk cId="2985362316" sldId="3001"/>
            <ac:spMk id="2" creationId="{CBFD2C76-15D3-5CC5-6C38-8A789AE0D454}"/>
          </ac:spMkLst>
        </pc:spChg>
        <pc:spChg chg="mod">
          <ac:chgData name="Kerckhof Mauro" userId="78af8363-444f-469b-a248-4c35ce8e62d6" providerId="ADAL" clId="{337D6E68-381E-4256-9985-7CA57251E34E}" dt="2025-03-19T09:24:23.692" v="15899" actId="20577"/>
          <ac:spMkLst>
            <pc:docMk/>
            <pc:sldMk cId="2985362316" sldId="3001"/>
            <ac:spMk id="3" creationId="{0F12A190-CA0E-E169-E4FB-9BE7C109B48C}"/>
          </ac:spMkLst>
        </pc:spChg>
      </pc:sldChg>
      <pc:sldChg chg="modSp new mod modTransition modNotesTx">
        <pc:chgData name="Kerckhof Mauro" userId="78af8363-444f-469b-a248-4c35ce8e62d6" providerId="ADAL" clId="{337D6E68-381E-4256-9985-7CA57251E34E}" dt="2025-03-19T10:14:44.115" v="15969"/>
        <pc:sldMkLst>
          <pc:docMk/>
          <pc:sldMk cId="3106546523" sldId="3002"/>
        </pc:sldMkLst>
        <pc:spChg chg="mod">
          <ac:chgData name="Kerckhof Mauro" userId="78af8363-444f-469b-a248-4c35ce8e62d6" providerId="ADAL" clId="{337D6E68-381E-4256-9985-7CA57251E34E}" dt="2025-03-13T15:51:55.783" v="2734" actId="20577"/>
          <ac:spMkLst>
            <pc:docMk/>
            <pc:sldMk cId="3106546523" sldId="3002"/>
            <ac:spMk id="2" creationId="{931A2FBE-B660-D58E-C71A-8E78385F53FF}"/>
          </ac:spMkLst>
        </pc:spChg>
        <pc:spChg chg="mod">
          <ac:chgData name="Kerckhof Mauro" userId="78af8363-444f-469b-a248-4c35ce8e62d6" providerId="ADAL" clId="{337D6E68-381E-4256-9985-7CA57251E34E}" dt="2025-03-19T09:24:44.393" v="15916" actId="404"/>
          <ac:spMkLst>
            <pc:docMk/>
            <pc:sldMk cId="3106546523" sldId="3002"/>
            <ac:spMk id="3" creationId="{493E532E-2308-8946-E0E4-67FF6B721EE2}"/>
          </ac:spMkLst>
        </pc:spChg>
      </pc:sldChg>
      <pc:sldChg chg="addSp modSp new mod modTransition modNotesTx">
        <pc:chgData name="Kerckhof Mauro" userId="78af8363-444f-469b-a248-4c35ce8e62d6" providerId="ADAL" clId="{337D6E68-381E-4256-9985-7CA57251E34E}" dt="2025-03-19T10:14:44.115" v="15969"/>
        <pc:sldMkLst>
          <pc:docMk/>
          <pc:sldMk cId="3244821248" sldId="3003"/>
        </pc:sldMkLst>
        <pc:spChg chg="mod">
          <ac:chgData name="Kerckhof Mauro" userId="78af8363-444f-469b-a248-4c35ce8e62d6" providerId="ADAL" clId="{337D6E68-381E-4256-9985-7CA57251E34E}" dt="2025-03-19T08:38:18.191" v="14108" actId="20577"/>
          <ac:spMkLst>
            <pc:docMk/>
            <pc:sldMk cId="3244821248" sldId="3003"/>
            <ac:spMk id="2" creationId="{9F0D0B6D-7AB6-D967-24CB-CCB9C3E0AD17}"/>
          </ac:spMkLst>
        </pc:spChg>
        <pc:spChg chg="mod">
          <ac:chgData name="Kerckhof Mauro" userId="78af8363-444f-469b-a248-4c35ce8e62d6" providerId="ADAL" clId="{337D6E68-381E-4256-9985-7CA57251E34E}" dt="2025-03-13T15:54:13.435" v="3168" actId="313"/>
          <ac:spMkLst>
            <pc:docMk/>
            <pc:sldMk cId="3244821248" sldId="3003"/>
            <ac:spMk id="3" creationId="{F973C5E3-719A-FA27-90B1-21F27C28AA8F}"/>
          </ac:spMkLst>
        </pc:spChg>
        <pc:spChg chg="add mod">
          <ac:chgData name="Kerckhof Mauro" userId="78af8363-444f-469b-a248-4c35ce8e62d6" providerId="ADAL" clId="{337D6E68-381E-4256-9985-7CA57251E34E}" dt="2025-03-19T09:25:07.557" v="15920" actId="1076"/>
          <ac:spMkLst>
            <pc:docMk/>
            <pc:sldMk cId="3244821248" sldId="3003"/>
            <ac:spMk id="6" creationId="{433420B3-646D-ABC1-B26D-911F195EBFBD}"/>
          </ac:spMkLst>
        </pc:spChg>
      </pc:sldChg>
      <pc:sldChg chg="addSp modSp new mod modTransition modNotesTx">
        <pc:chgData name="Kerckhof Mauro" userId="78af8363-444f-469b-a248-4c35ce8e62d6" providerId="ADAL" clId="{337D6E68-381E-4256-9985-7CA57251E34E}" dt="2025-03-19T10:14:44.115" v="15969"/>
        <pc:sldMkLst>
          <pc:docMk/>
          <pc:sldMk cId="2112443622" sldId="3004"/>
        </pc:sldMkLst>
        <pc:spChg chg="mod">
          <ac:chgData name="Kerckhof Mauro" userId="78af8363-444f-469b-a248-4c35ce8e62d6" providerId="ADAL" clId="{337D6E68-381E-4256-9985-7CA57251E34E}" dt="2025-03-13T15:58:15.984" v="3910" actId="20577"/>
          <ac:spMkLst>
            <pc:docMk/>
            <pc:sldMk cId="2112443622" sldId="3004"/>
            <ac:spMk id="2" creationId="{667B9CCA-7497-0B85-F02E-74D7A5A30C9C}"/>
          </ac:spMkLst>
        </pc:spChg>
        <pc:spChg chg="mod">
          <ac:chgData name="Kerckhof Mauro" userId="78af8363-444f-469b-a248-4c35ce8e62d6" providerId="ADAL" clId="{337D6E68-381E-4256-9985-7CA57251E34E}" dt="2025-03-13T16:01:57.046" v="4472" actId="20577"/>
          <ac:spMkLst>
            <pc:docMk/>
            <pc:sldMk cId="2112443622" sldId="3004"/>
            <ac:spMk id="3" creationId="{36C9C2D9-29A1-AD78-2489-AEB2873605B2}"/>
          </ac:spMkLst>
        </pc:spChg>
        <pc:spChg chg="add mod">
          <ac:chgData name="Kerckhof Mauro" userId="78af8363-444f-469b-a248-4c35ce8e62d6" providerId="ADAL" clId="{337D6E68-381E-4256-9985-7CA57251E34E}" dt="2025-03-19T09:25:32.348" v="15928" actId="1076"/>
          <ac:spMkLst>
            <pc:docMk/>
            <pc:sldMk cId="2112443622" sldId="3004"/>
            <ac:spMk id="6" creationId="{8CFD3BA1-45DE-C499-FF7B-B7C7BAC87175}"/>
          </ac:spMkLst>
        </pc:spChg>
      </pc:sldChg>
      <pc:sldChg chg="modSp new mod ord modTransition modNotesTx">
        <pc:chgData name="Kerckhof Mauro" userId="78af8363-444f-469b-a248-4c35ce8e62d6" providerId="ADAL" clId="{337D6E68-381E-4256-9985-7CA57251E34E}" dt="2025-03-19T10:14:44.115" v="15969"/>
        <pc:sldMkLst>
          <pc:docMk/>
          <pc:sldMk cId="2244646699" sldId="3005"/>
        </pc:sldMkLst>
        <pc:spChg chg="mod">
          <ac:chgData name="Kerckhof Mauro" userId="78af8363-444f-469b-a248-4c35ce8e62d6" providerId="ADAL" clId="{337D6E68-381E-4256-9985-7CA57251E34E}" dt="2025-03-17T08:21:21.186" v="4900" actId="20577"/>
          <ac:spMkLst>
            <pc:docMk/>
            <pc:sldMk cId="2244646699" sldId="3005"/>
            <ac:spMk id="2" creationId="{A01533BE-969F-6BFB-D4E7-E19B34EAD71D}"/>
          </ac:spMkLst>
        </pc:spChg>
        <pc:spChg chg="mod">
          <ac:chgData name="Kerckhof Mauro" userId="78af8363-444f-469b-a248-4c35ce8e62d6" providerId="ADAL" clId="{337D6E68-381E-4256-9985-7CA57251E34E}" dt="2025-03-19T08:25:11.775" v="14066" actId="20577"/>
          <ac:spMkLst>
            <pc:docMk/>
            <pc:sldMk cId="2244646699" sldId="3005"/>
            <ac:spMk id="3" creationId="{214FBD6F-7C07-0EEE-FAFB-F148F17C43C7}"/>
          </ac:spMkLst>
        </pc:spChg>
      </pc:sldChg>
      <pc:sldChg chg="modSp new mod modTransition modNotesTx">
        <pc:chgData name="Kerckhof Mauro" userId="78af8363-444f-469b-a248-4c35ce8e62d6" providerId="ADAL" clId="{337D6E68-381E-4256-9985-7CA57251E34E}" dt="2025-03-19T10:14:44.115" v="15969"/>
        <pc:sldMkLst>
          <pc:docMk/>
          <pc:sldMk cId="472726367" sldId="3006"/>
        </pc:sldMkLst>
        <pc:spChg chg="mod">
          <ac:chgData name="Kerckhof Mauro" userId="78af8363-444f-469b-a248-4c35ce8e62d6" providerId="ADAL" clId="{337D6E68-381E-4256-9985-7CA57251E34E}" dt="2025-03-17T08:21:17.870" v="4899" actId="20577"/>
          <ac:spMkLst>
            <pc:docMk/>
            <pc:sldMk cId="472726367" sldId="3006"/>
            <ac:spMk id="2" creationId="{6686D859-E0F3-AD43-F110-F0E8AFCAFA6C}"/>
          </ac:spMkLst>
        </pc:spChg>
        <pc:spChg chg="mod">
          <ac:chgData name="Kerckhof Mauro" userId="78af8363-444f-469b-a248-4c35ce8e62d6" providerId="ADAL" clId="{337D6E68-381E-4256-9985-7CA57251E34E}" dt="2025-03-19T09:14:49.387" v="15384" actId="113"/>
          <ac:spMkLst>
            <pc:docMk/>
            <pc:sldMk cId="472726367" sldId="3006"/>
            <ac:spMk id="3" creationId="{74FA04DE-C2F4-74DF-59EA-71B560E1C223}"/>
          </ac:spMkLst>
        </pc:spChg>
      </pc:sldChg>
      <pc:sldChg chg="modSp new del mod">
        <pc:chgData name="Kerckhof Mauro" userId="78af8363-444f-469b-a248-4c35ce8e62d6" providerId="ADAL" clId="{337D6E68-381E-4256-9985-7CA57251E34E}" dt="2025-03-17T08:26:43.860" v="5841" actId="47"/>
        <pc:sldMkLst>
          <pc:docMk/>
          <pc:sldMk cId="3103868403" sldId="3007"/>
        </pc:sldMkLst>
        <pc:spChg chg="mod">
          <ac:chgData name="Kerckhof Mauro" userId="78af8363-444f-469b-a248-4c35ce8e62d6" providerId="ADAL" clId="{337D6E68-381E-4256-9985-7CA57251E34E}" dt="2025-03-17T08:25:35.946" v="5731" actId="20577"/>
          <ac:spMkLst>
            <pc:docMk/>
            <pc:sldMk cId="3103868403" sldId="3007"/>
            <ac:spMk id="2" creationId="{10727C22-CACE-69A6-0852-75EC3BDA0F63}"/>
          </ac:spMkLst>
        </pc:spChg>
        <pc:spChg chg="mod">
          <ac:chgData name="Kerckhof Mauro" userId="78af8363-444f-469b-a248-4c35ce8e62d6" providerId="ADAL" clId="{337D6E68-381E-4256-9985-7CA57251E34E}" dt="2025-03-17T08:26:37.879" v="5839" actId="21"/>
          <ac:spMkLst>
            <pc:docMk/>
            <pc:sldMk cId="3103868403" sldId="3007"/>
            <ac:spMk id="3" creationId="{7BD93FC1-5F3C-04FE-06A0-B86EAF941CFA}"/>
          </ac:spMkLst>
        </pc:spChg>
      </pc:sldChg>
      <pc:sldChg chg="new del">
        <pc:chgData name="Kerckhof Mauro" userId="78af8363-444f-469b-a248-4c35ce8e62d6" providerId="ADAL" clId="{337D6E68-381E-4256-9985-7CA57251E34E}" dt="2025-03-17T08:32:04.268" v="6444" actId="47"/>
        <pc:sldMkLst>
          <pc:docMk/>
          <pc:sldMk cId="3715996484" sldId="3007"/>
        </pc:sldMkLst>
      </pc:sldChg>
      <pc:sldChg chg="add modTransition modNotesTx">
        <pc:chgData name="Kerckhof Mauro" userId="78af8363-444f-469b-a248-4c35ce8e62d6" providerId="ADAL" clId="{337D6E68-381E-4256-9985-7CA57251E34E}" dt="2025-03-19T10:14:44.115" v="15969"/>
        <pc:sldMkLst>
          <pc:docMk/>
          <pc:sldMk cId="2978757992" sldId="3008"/>
        </pc:sldMkLst>
      </pc:sldChg>
      <pc:sldChg chg="addSp modSp new mod modTransition modNotesTx">
        <pc:chgData name="Kerckhof Mauro" userId="78af8363-444f-469b-a248-4c35ce8e62d6" providerId="ADAL" clId="{337D6E68-381E-4256-9985-7CA57251E34E}" dt="2025-03-19T10:14:44.115" v="15969"/>
        <pc:sldMkLst>
          <pc:docMk/>
          <pc:sldMk cId="3725979586" sldId="3009"/>
        </pc:sldMkLst>
        <pc:spChg chg="mod">
          <ac:chgData name="Kerckhof Mauro" userId="78af8363-444f-469b-a248-4c35ce8e62d6" providerId="ADAL" clId="{337D6E68-381E-4256-9985-7CA57251E34E}" dt="2025-03-17T08:33:36.834" v="6498" actId="20577"/>
          <ac:spMkLst>
            <pc:docMk/>
            <pc:sldMk cId="3725979586" sldId="3009"/>
            <ac:spMk id="2" creationId="{4914FF01-F9D0-1FEE-6235-E9BCE786D4D8}"/>
          </ac:spMkLst>
        </pc:spChg>
        <pc:spChg chg="mod">
          <ac:chgData name="Kerckhof Mauro" userId="78af8363-444f-469b-a248-4c35ce8e62d6" providerId="ADAL" clId="{337D6E68-381E-4256-9985-7CA57251E34E}" dt="2025-03-17T08:38:20.922" v="7255" actId="403"/>
          <ac:spMkLst>
            <pc:docMk/>
            <pc:sldMk cId="3725979586" sldId="3009"/>
            <ac:spMk id="3" creationId="{E56BA0D3-B46D-42F8-B30D-71B4D41B047E}"/>
          </ac:spMkLst>
        </pc:spChg>
        <pc:spChg chg="add mod">
          <ac:chgData name="Kerckhof Mauro" userId="78af8363-444f-469b-a248-4c35ce8e62d6" providerId="ADAL" clId="{337D6E68-381E-4256-9985-7CA57251E34E}" dt="2025-03-19T09:25:42.320" v="15931" actId="207"/>
          <ac:spMkLst>
            <pc:docMk/>
            <pc:sldMk cId="3725979586" sldId="3009"/>
            <ac:spMk id="6" creationId="{921A8008-3B1C-54A2-B2BD-899AD66D4A0A}"/>
          </ac:spMkLst>
        </pc:spChg>
      </pc:sldChg>
      <pc:sldChg chg="modSp new mod modTransition">
        <pc:chgData name="Kerckhof Mauro" userId="78af8363-444f-469b-a248-4c35ce8e62d6" providerId="ADAL" clId="{337D6E68-381E-4256-9985-7CA57251E34E}" dt="2025-03-19T10:14:44.115" v="15969"/>
        <pc:sldMkLst>
          <pc:docMk/>
          <pc:sldMk cId="161730591" sldId="3010"/>
        </pc:sldMkLst>
        <pc:spChg chg="mod">
          <ac:chgData name="Kerckhof Mauro" userId="78af8363-444f-469b-a248-4c35ce8e62d6" providerId="ADAL" clId="{337D6E68-381E-4256-9985-7CA57251E34E}" dt="2025-03-17T08:40:04.576" v="7283" actId="20577"/>
          <ac:spMkLst>
            <pc:docMk/>
            <pc:sldMk cId="161730591" sldId="3010"/>
            <ac:spMk id="2" creationId="{3B8063A6-5D94-1206-109A-056E352EA5F3}"/>
          </ac:spMkLst>
        </pc:spChg>
        <pc:spChg chg="mod">
          <ac:chgData name="Kerckhof Mauro" userId="78af8363-444f-469b-a248-4c35ce8e62d6" providerId="ADAL" clId="{337D6E68-381E-4256-9985-7CA57251E34E}" dt="2025-03-19T09:23:19.111" v="15858" actId="207"/>
          <ac:spMkLst>
            <pc:docMk/>
            <pc:sldMk cId="161730591" sldId="3010"/>
            <ac:spMk id="3" creationId="{0FA9E427-13AE-2E83-EA45-E108AB429F60}"/>
          </ac:spMkLst>
        </pc:spChg>
      </pc:sldChg>
      <pc:sldChg chg="modSp new mod ord modTransition modNotesTx">
        <pc:chgData name="Kerckhof Mauro" userId="78af8363-444f-469b-a248-4c35ce8e62d6" providerId="ADAL" clId="{337D6E68-381E-4256-9985-7CA57251E34E}" dt="2025-03-20T15:42:37.032" v="16397" actId="313"/>
        <pc:sldMkLst>
          <pc:docMk/>
          <pc:sldMk cId="585650172" sldId="3011"/>
        </pc:sldMkLst>
        <pc:spChg chg="mod">
          <ac:chgData name="Kerckhof Mauro" userId="78af8363-444f-469b-a248-4c35ce8e62d6" providerId="ADAL" clId="{337D6E68-381E-4256-9985-7CA57251E34E}" dt="2025-03-18T11:39:41.420" v="7314" actId="20577"/>
          <ac:spMkLst>
            <pc:docMk/>
            <pc:sldMk cId="585650172" sldId="3011"/>
            <ac:spMk id="2" creationId="{DC5220A1-0821-D760-451D-C9906E0F7CC4}"/>
          </ac:spMkLst>
        </pc:spChg>
        <pc:spChg chg="mod">
          <ac:chgData name="Kerckhof Mauro" userId="78af8363-444f-469b-a248-4c35ce8e62d6" providerId="ADAL" clId="{337D6E68-381E-4256-9985-7CA57251E34E}" dt="2025-03-20T15:42:37.032" v="16397" actId="313"/>
          <ac:spMkLst>
            <pc:docMk/>
            <pc:sldMk cId="585650172" sldId="3011"/>
            <ac:spMk id="3" creationId="{17307032-FB24-6798-E527-080B007C4866}"/>
          </ac:spMkLst>
        </pc:spChg>
      </pc:sldChg>
      <pc:sldChg chg="new del">
        <pc:chgData name="Kerckhof Mauro" userId="78af8363-444f-469b-a248-4c35ce8e62d6" providerId="ADAL" clId="{337D6E68-381E-4256-9985-7CA57251E34E}" dt="2025-03-18T11:39:33.891" v="7293" actId="47"/>
        <pc:sldMkLst>
          <pc:docMk/>
          <pc:sldMk cId="736793402" sldId="3011"/>
        </pc:sldMkLst>
      </pc:sldChg>
      <pc:sldChg chg="modSp new del mod modTransition modNotesTx">
        <pc:chgData name="Kerckhof Mauro" userId="78af8363-444f-469b-a248-4c35ce8e62d6" providerId="ADAL" clId="{337D6E68-381E-4256-9985-7CA57251E34E}" dt="2025-03-20T15:41:50.366" v="16359" actId="47"/>
        <pc:sldMkLst>
          <pc:docMk/>
          <pc:sldMk cId="3286829225" sldId="3012"/>
        </pc:sldMkLst>
        <pc:spChg chg="mod">
          <ac:chgData name="Kerckhof Mauro" userId="78af8363-444f-469b-a248-4c35ce8e62d6" providerId="ADAL" clId="{337D6E68-381E-4256-9985-7CA57251E34E}" dt="2025-03-18T11:45:03.709" v="7641" actId="20577"/>
          <ac:spMkLst>
            <pc:docMk/>
            <pc:sldMk cId="3286829225" sldId="3012"/>
            <ac:spMk id="2" creationId="{C5EFCA8F-5D74-B272-79DD-EFBF58F6B548}"/>
          </ac:spMkLst>
        </pc:spChg>
        <pc:spChg chg="mod">
          <ac:chgData name="Kerckhof Mauro" userId="78af8363-444f-469b-a248-4c35ce8e62d6" providerId="ADAL" clId="{337D6E68-381E-4256-9985-7CA57251E34E}" dt="2025-03-20T15:41:36.348" v="16354" actId="21"/>
          <ac:spMkLst>
            <pc:docMk/>
            <pc:sldMk cId="3286829225" sldId="3012"/>
            <ac:spMk id="3" creationId="{EA870DD5-B976-C08B-8F08-595E023D72EA}"/>
          </ac:spMkLst>
        </pc:spChg>
      </pc:sldChg>
      <pc:sldChg chg="modSp new mod modShow">
        <pc:chgData name="Kerckhof Mauro" userId="78af8363-444f-469b-a248-4c35ce8e62d6" providerId="ADAL" clId="{337D6E68-381E-4256-9985-7CA57251E34E}" dt="2025-03-19T12:34:01.754" v="16244" actId="729"/>
        <pc:sldMkLst>
          <pc:docMk/>
          <pc:sldMk cId="1193308127" sldId="3013"/>
        </pc:sldMkLst>
        <pc:spChg chg="mod">
          <ac:chgData name="Kerckhof Mauro" userId="78af8363-444f-469b-a248-4c35ce8e62d6" providerId="ADAL" clId="{337D6E68-381E-4256-9985-7CA57251E34E}" dt="2025-03-18T11:46:22.237" v="7850" actId="20577"/>
          <ac:spMkLst>
            <pc:docMk/>
            <pc:sldMk cId="1193308127" sldId="3013"/>
            <ac:spMk id="2" creationId="{5C7FD280-D449-32DD-1333-F28719337457}"/>
          </ac:spMkLst>
        </pc:spChg>
        <pc:spChg chg="mod">
          <ac:chgData name="Kerckhof Mauro" userId="78af8363-444f-469b-a248-4c35ce8e62d6" providerId="ADAL" clId="{337D6E68-381E-4256-9985-7CA57251E34E}" dt="2025-03-19T12:33:57.102" v="16243" actId="20577"/>
          <ac:spMkLst>
            <pc:docMk/>
            <pc:sldMk cId="1193308127" sldId="3013"/>
            <ac:spMk id="3" creationId="{CD6568F2-AB31-8539-6C83-A82B11EF733E}"/>
          </ac:spMkLst>
        </pc:spChg>
      </pc:sldChg>
      <pc:sldChg chg="addSp modSp new mod modTransition">
        <pc:chgData name="Kerckhof Mauro" userId="78af8363-444f-469b-a248-4c35ce8e62d6" providerId="ADAL" clId="{337D6E68-381E-4256-9985-7CA57251E34E}" dt="2025-03-19T10:14:44.115" v="15969"/>
        <pc:sldMkLst>
          <pc:docMk/>
          <pc:sldMk cId="2711621059" sldId="3014"/>
        </pc:sldMkLst>
        <pc:spChg chg="mod">
          <ac:chgData name="Kerckhof Mauro" userId="78af8363-444f-469b-a248-4c35ce8e62d6" providerId="ADAL" clId="{337D6E68-381E-4256-9985-7CA57251E34E}" dt="2025-03-19T09:03:03.135" v="14215" actId="20577"/>
          <ac:spMkLst>
            <pc:docMk/>
            <pc:sldMk cId="2711621059" sldId="3014"/>
            <ac:spMk id="2" creationId="{8091B6CD-0DD0-AC1C-9D5A-EF9027B1726B}"/>
          </ac:spMkLst>
        </pc:spChg>
        <pc:spChg chg="mod">
          <ac:chgData name="Kerckhof Mauro" userId="78af8363-444f-469b-a248-4c35ce8e62d6" providerId="ADAL" clId="{337D6E68-381E-4256-9985-7CA57251E34E}" dt="2025-03-19T09:03:10.671" v="14216" actId="20577"/>
          <ac:spMkLst>
            <pc:docMk/>
            <pc:sldMk cId="2711621059" sldId="3014"/>
            <ac:spMk id="3" creationId="{2B84075A-B90F-108D-FC8E-A31C805F99AF}"/>
          </ac:spMkLst>
        </pc:spChg>
        <pc:picChg chg="add mod">
          <ac:chgData name="Kerckhof Mauro" userId="78af8363-444f-469b-a248-4c35ce8e62d6" providerId="ADAL" clId="{337D6E68-381E-4256-9985-7CA57251E34E}" dt="2025-03-19T09:02:16.087" v="14175"/>
          <ac:picMkLst>
            <pc:docMk/>
            <pc:sldMk cId="2711621059" sldId="3014"/>
            <ac:picMk id="5" creationId="{DEDA5124-B7E1-F3A6-9A34-D2114D195854}"/>
          </ac:picMkLst>
        </pc:picChg>
        <pc:picChg chg="add mod">
          <ac:chgData name="Kerckhof Mauro" userId="78af8363-444f-469b-a248-4c35ce8e62d6" providerId="ADAL" clId="{337D6E68-381E-4256-9985-7CA57251E34E}" dt="2025-03-19T09:02:48.704" v="14183" actId="1076"/>
          <ac:picMkLst>
            <pc:docMk/>
            <pc:sldMk cId="2711621059" sldId="3014"/>
            <ac:picMk id="6" creationId="{9CA9064D-A428-3072-FC75-3E2C100BC9C5}"/>
          </ac:picMkLst>
        </pc:picChg>
      </pc:sldChg>
      <pc:sldChg chg="addSp modSp new modTransition modNotesTx">
        <pc:chgData name="Kerckhof Mauro" userId="78af8363-444f-469b-a248-4c35ce8e62d6" providerId="ADAL" clId="{337D6E68-381E-4256-9985-7CA57251E34E}" dt="2025-03-19T10:29:33.687" v="16205" actId="20577"/>
        <pc:sldMkLst>
          <pc:docMk/>
          <pc:sldMk cId="982741984" sldId="3015"/>
        </pc:sldMkLst>
        <pc:picChg chg="add mod">
          <ac:chgData name="Kerckhof Mauro" userId="78af8363-444f-469b-a248-4c35ce8e62d6" providerId="ADAL" clId="{337D6E68-381E-4256-9985-7CA57251E34E}" dt="2025-03-19T08:56:47.541" v="14140" actId="14100"/>
          <ac:picMkLst>
            <pc:docMk/>
            <pc:sldMk cId="982741984" sldId="3015"/>
            <ac:picMk id="2050" creationId="{7CED5DC6-9761-70EC-3879-8416FD3AD117}"/>
          </ac:picMkLst>
        </pc:picChg>
      </pc:sldChg>
      <pc:sldChg chg="addSp delSp modSp new mod modTransition">
        <pc:chgData name="Kerckhof Mauro" userId="78af8363-444f-469b-a248-4c35ce8e62d6" providerId="ADAL" clId="{337D6E68-381E-4256-9985-7CA57251E34E}" dt="2025-03-19T10:14:44.115" v="15969"/>
        <pc:sldMkLst>
          <pc:docMk/>
          <pc:sldMk cId="1934603798" sldId="3016"/>
        </pc:sldMkLst>
        <pc:spChg chg="del">
          <ac:chgData name="Kerckhof Mauro" userId="78af8363-444f-469b-a248-4c35ce8e62d6" providerId="ADAL" clId="{337D6E68-381E-4256-9985-7CA57251E34E}" dt="2025-03-19T09:21:48.003" v="15850" actId="478"/>
          <ac:spMkLst>
            <pc:docMk/>
            <pc:sldMk cId="1934603798" sldId="3016"/>
            <ac:spMk id="2" creationId="{5F62109C-8258-034F-AE75-4B3765CF0C47}"/>
          </ac:spMkLst>
        </pc:spChg>
        <pc:spChg chg="del">
          <ac:chgData name="Kerckhof Mauro" userId="78af8363-444f-469b-a248-4c35ce8e62d6" providerId="ADAL" clId="{337D6E68-381E-4256-9985-7CA57251E34E}" dt="2025-03-19T09:21:49.025" v="15851" actId="478"/>
          <ac:spMkLst>
            <pc:docMk/>
            <pc:sldMk cId="1934603798" sldId="3016"/>
            <ac:spMk id="3" creationId="{5AA90EEB-E329-0AFA-28F4-D82B50A982DE}"/>
          </ac:spMkLst>
        </pc:spChg>
        <pc:picChg chg="add mod">
          <ac:chgData name="Kerckhof Mauro" userId="78af8363-444f-469b-a248-4c35ce8e62d6" providerId="ADAL" clId="{337D6E68-381E-4256-9985-7CA57251E34E}" dt="2025-03-19T09:21:55.749" v="15853" actId="1076"/>
          <ac:picMkLst>
            <pc:docMk/>
            <pc:sldMk cId="1934603798" sldId="3016"/>
            <ac:picMk id="6" creationId="{4FA7DE17-3655-8F06-93FC-A6D5A22F4F60}"/>
          </ac:picMkLst>
        </pc:picChg>
      </pc:sldChg>
      <pc:sldChg chg="modSp new mod ord modTransition">
        <pc:chgData name="Kerckhof Mauro" userId="78af8363-444f-469b-a248-4c35ce8e62d6" providerId="ADAL" clId="{337D6E68-381E-4256-9985-7CA57251E34E}" dt="2025-03-19T10:23:37.515" v="16135" actId="20577"/>
        <pc:sldMkLst>
          <pc:docMk/>
          <pc:sldMk cId="1109494253" sldId="3017"/>
        </pc:sldMkLst>
        <pc:spChg chg="mod">
          <ac:chgData name="Kerckhof Mauro" userId="78af8363-444f-469b-a248-4c35ce8e62d6" providerId="ADAL" clId="{337D6E68-381E-4256-9985-7CA57251E34E}" dt="2025-03-19T10:23:37.515" v="16135" actId="20577"/>
          <ac:spMkLst>
            <pc:docMk/>
            <pc:sldMk cId="1109494253" sldId="3017"/>
            <ac:spMk id="2" creationId="{FA36F8A9-75BE-7EEE-2FE6-26B9F1B51ADB}"/>
          </ac:spMkLst>
        </pc:spChg>
      </pc:sldChg>
      <pc:sldChg chg="addSp modSp new mod">
        <pc:chgData name="Kerckhof Mauro" userId="78af8363-444f-469b-a248-4c35ce8e62d6" providerId="ADAL" clId="{337D6E68-381E-4256-9985-7CA57251E34E}" dt="2025-03-19T10:20:15.306" v="16101" actId="1076"/>
        <pc:sldMkLst>
          <pc:docMk/>
          <pc:sldMk cId="988701424" sldId="3018"/>
        </pc:sldMkLst>
        <pc:spChg chg="mod">
          <ac:chgData name="Kerckhof Mauro" userId="78af8363-444f-469b-a248-4c35ce8e62d6" providerId="ADAL" clId="{337D6E68-381E-4256-9985-7CA57251E34E}" dt="2025-03-19T10:18:11.187" v="16080" actId="20577"/>
          <ac:spMkLst>
            <pc:docMk/>
            <pc:sldMk cId="988701424" sldId="3018"/>
            <ac:spMk id="2" creationId="{A4A0094B-062A-EC53-5487-C0DBA5508FE4}"/>
          </ac:spMkLst>
        </pc:spChg>
        <pc:spChg chg="mod">
          <ac:chgData name="Kerckhof Mauro" userId="78af8363-444f-469b-a248-4c35ce8e62d6" providerId="ADAL" clId="{337D6E68-381E-4256-9985-7CA57251E34E}" dt="2025-03-19T10:20:11.412" v="16099" actId="27636"/>
          <ac:spMkLst>
            <pc:docMk/>
            <pc:sldMk cId="988701424" sldId="3018"/>
            <ac:spMk id="3" creationId="{0A2BAEB1-F9C9-E3AE-5FC3-73F1138D8F41}"/>
          </ac:spMkLst>
        </pc:spChg>
        <pc:picChg chg="add mod">
          <ac:chgData name="Kerckhof Mauro" userId="78af8363-444f-469b-a248-4c35ce8e62d6" providerId="ADAL" clId="{337D6E68-381E-4256-9985-7CA57251E34E}" dt="2025-03-19T10:20:15.306" v="16101" actId="1076"/>
          <ac:picMkLst>
            <pc:docMk/>
            <pc:sldMk cId="988701424" sldId="3018"/>
            <ac:picMk id="6" creationId="{13748C59-6AFB-D183-4C7B-43CBBE82209D}"/>
          </ac:picMkLst>
        </pc:picChg>
      </pc:sldChg>
      <pc:sldChg chg="new">
        <pc:chgData name="Kerckhof Mauro" userId="78af8363-444f-469b-a248-4c35ce8e62d6" providerId="ADAL" clId="{337D6E68-381E-4256-9985-7CA57251E34E}" dt="2025-03-19T10:20:25.442" v="16102" actId="680"/>
        <pc:sldMkLst>
          <pc:docMk/>
          <pc:sldMk cId="3813202666" sldId="3019"/>
        </pc:sldMkLst>
      </pc:sldChg>
      <pc:sldChg chg="new del">
        <pc:chgData name="Kerckhof Mauro" userId="78af8363-444f-469b-a248-4c35ce8e62d6" providerId="ADAL" clId="{337D6E68-381E-4256-9985-7CA57251E34E}" dt="2025-03-19T12:34:16.230" v="16249" actId="47"/>
        <pc:sldMkLst>
          <pc:docMk/>
          <pc:sldMk cId="1627333299" sldId="3020"/>
        </pc:sldMkLst>
      </pc:sldChg>
      <pc:sldChg chg="modSp new mod ord">
        <pc:chgData name="Kerckhof Mauro" userId="78af8363-444f-469b-a248-4c35ce8e62d6" providerId="ADAL" clId="{337D6E68-381E-4256-9985-7CA57251E34E}" dt="2025-03-20T15:46:27.413" v="16485" actId="20577"/>
        <pc:sldMkLst>
          <pc:docMk/>
          <pc:sldMk cId="1687750273" sldId="3021"/>
        </pc:sldMkLst>
        <pc:spChg chg="mod">
          <ac:chgData name="Kerckhof Mauro" userId="78af8363-444f-469b-a248-4c35ce8e62d6" providerId="ADAL" clId="{337D6E68-381E-4256-9985-7CA57251E34E}" dt="2025-03-19T12:34:22.047" v="16271" actId="20577"/>
          <ac:spMkLst>
            <pc:docMk/>
            <pc:sldMk cId="1687750273" sldId="3021"/>
            <ac:spMk id="2" creationId="{106AFD5F-D656-9F98-C932-E3D5AE2BBE63}"/>
          </ac:spMkLst>
        </pc:spChg>
        <pc:spChg chg="mod">
          <ac:chgData name="Kerckhof Mauro" userId="78af8363-444f-469b-a248-4c35ce8e62d6" providerId="ADAL" clId="{337D6E68-381E-4256-9985-7CA57251E34E}" dt="2025-03-20T15:46:27.413" v="16485" actId="20577"/>
          <ac:spMkLst>
            <pc:docMk/>
            <pc:sldMk cId="1687750273" sldId="3021"/>
            <ac:spMk id="3" creationId="{EDFDF26E-5564-F051-86D2-730BEBD4A1C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EA6-4493-A312-E6770CFEE3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EA6-4493-A312-E6770CFEE37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EA6-4493-A312-E6770CFEE37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EA6-4493-A312-E6770CFEE37C}"/>
              </c:ext>
            </c:extLst>
          </c:dPt>
          <c:dLbls>
            <c:dLbl>
              <c:idx val="0"/>
              <c:tx>
                <c:rich>
                  <a:bodyPr/>
                  <a:lstStyle/>
                  <a:p>
                    <a:fld id="{BE5E78BC-2A55-4887-9014-2743E3444415}" type="VALUE">
                      <a:rPr lang="en-US" smtClean="0"/>
                      <a:pPr/>
                      <a:t>[WAARDE]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EA6-4493-A312-E6770CFEE37C}"/>
                </c:ext>
              </c:extLst>
            </c:dLbl>
            <c:dLbl>
              <c:idx val="1"/>
              <c:tx>
                <c:rich>
                  <a:bodyPr/>
                  <a:lstStyle/>
                  <a:p>
                    <a:fld id="{753CCF4D-AF9B-4E30-88D1-EBC2D37E90BF}" type="VALUE">
                      <a:rPr lang="en-US" smtClean="0"/>
                      <a:pPr/>
                      <a:t>[WAARDE]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EA6-4493-A312-E6770CFEE37C}"/>
                </c:ext>
              </c:extLst>
            </c:dLbl>
            <c:dLbl>
              <c:idx val="2"/>
              <c:tx>
                <c:rich>
                  <a:bodyPr/>
                  <a:lstStyle/>
                  <a:p>
                    <a:fld id="{D686AAE4-7760-4988-B2F1-675414211FA6}" type="VALUE">
                      <a:rPr lang="en-US" smtClean="0"/>
                      <a:pPr/>
                      <a:t>[WAARDE]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EA6-4493-A312-E6770CFEE37C}"/>
                </c:ext>
              </c:extLst>
            </c:dLbl>
            <c:dLbl>
              <c:idx val="3"/>
              <c:tx>
                <c:rich>
                  <a:bodyPr/>
                  <a:lstStyle/>
                  <a:p>
                    <a:fld id="{A2273A71-BBDA-45B3-A6E3-647E5451BB60}" type="VALUE">
                      <a:rPr lang="en-US" smtClean="0"/>
                      <a:pPr/>
                      <a:t>[WAARDE]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EA6-4493-A312-E6770CFEE37C}"/>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'[Kopie van DataFRA_Joz (002).xlsx]AVOIDANCE'!$B$50:$B$53</c:f>
              <c:strCache>
                <c:ptCount val="4"/>
                <c:pt idx="0">
                  <c:v>Trans woman</c:v>
                </c:pt>
                <c:pt idx="1">
                  <c:v>Trans man</c:v>
                </c:pt>
                <c:pt idx="2">
                  <c:v>Non-binary (incl. Genderqueer, gender-fluid, agender or poly-gender)</c:v>
                </c:pt>
                <c:pt idx="3">
                  <c:v>Other (incl. cross-dressing people and people who don’t want to disclose)</c:v>
                </c:pt>
              </c:strCache>
            </c:strRef>
          </c:cat>
          <c:val>
            <c:numRef>
              <c:f>'[Kopie van DataFRA_Joz (002).xlsx]AVOIDANCE'!$C$50:$C$53</c:f>
              <c:numCache>
                <c:formatCode>General</c:formatCode>
                <c:ptCount val="4"/>
                <c:pt idx="0">
                  <c:v>23.8</c:v>
                </c:pt>
                <c:pt idx="1">
                  <c:v>24.6</c:v>
                </c:pt>
                <c:pt idx="2">
                  <c:v>19.7</c:v>
                </c:pt>
                <c:pt idx="3">
                  <c:v>31.9</c:v>
                </c:pt>
              </c:numCache>
            </c:numRef>
          </c:val>
          <c:extLst>
            <c:ext xmlns:c16="http://schemas.microsoft.com/office/drawing/2014/chart" uri="{C3380CC4-5D6E-409C-BE32-E72D297353CC}">
              <c16:uniqueId val="{00000001-8FC5-4668-B619-CCEF261FF1AB}"/>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5384383683994165"/>
          <c:y val="0"/>
          <c:w val="0.44615616316005841"/>
          <c:h val="1"/>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0CD728-1079-483D-9EB0-1160E5BD972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C813E94-3832-465B-B82D-B1F9B6BE8028}">
      <dgm:prSet/>
      <dgm:spPr/>
      <dgm:t>
        <a:bodyPr/>
        <a:lstStyle/>
        <a:p>
          <a:r>
            <a:rPr lang="nl-BE" b="1" dirty="0" err="1"/>
            <a:t>emotional</a:t>
          </a:r>
          <a:r>
            <a:rPr lang="nl-BE" dirty="0"/>
            <a:t> (</a:t>
          </a:r>
          <a:r>
            <a:rPr lang="nl-BE" dirty="0" err="1"/>
            <a:t>selfaccceptance</a:t>
          </a:r>
          <a:r>
            <a:rPr lang="nl-BE" dirty="0"/>
            <a:t>)</a:t>
          </a:r>
          <a:endParaRPr lang="en-US" dirty="0"/>
        </a:p>
      </dgm:t>
    </dgm:pt>
    <dgm:pt modelId="{527D32A3-8F80-4A08-9544-9644D07CEC24}" type="parTrans" cxnId="{A9556641-04D0-4003-BFA2-AAD45BFB5362}">
      <dgm:prSet/>
      <dgm:spPr/>
      <dgm:t>
        <a:bodyPr/>
        <a:lstStyle/>
        <a:p>
          <a:endParaRPr lang="en-US"/>
        </a:p>
      </dgm:t>
    </dgm:pt>
    <dgm:pt modelId="{07819572-D9E5-4739-AE5F-B3861973D658}" type="sibTrans" cxnId="{A9556641-04D0-4003-BFA2-AAD45BFB5362}">
      <dgm:prSet/>
      <dgm:spPr/>
      <dgm:t>
        <a:bodyPr/>
        <a:lstStyle/>
        <a:p>
          <a:endParaRPr lang="en-US"/>
        </a:p>
      </dgm:t>
    </dgm:pt>
    <dgm:pt modelId="{28AF86DE-E065-45C0-8FE2-FB8D4B1A6E57}">
      <dgm:prSet/>
      <dgm:spPr/>
      <dgm:t>
        <a:bodyPr/>
        <a:lstStyle/>
        <a:p>
          <a:r>
            <a:rPr lang="nl-BE" b="1" dirty="0" err="1"/>
            <a:t>social</a:t>
          </a:r>
          <a:r>
            <a:rPr lang="nl-BE" dirty="0"/>
            <a:t> (</a:t>
          </a:r>
          <a:r>
            <a:rPr lang="nl-BE" dirty="0" err="1"/>
            <a:t>role</a:t>
          </a:r>
          <a:r>
            <a:rPr lang="nl-BE" dirty="0"/>
            <a:t>, </a:t>
          </a:r>
          <a:r>
            <a:rPr lang="nl-BE" dirty="0" err="1"/>
            <a:t>clothing</a:t>
          </a:r>
          <a:r>
            <a:rPr lang="nl-BE" dirty="0"/>
            <a:t>, </a:t>
          </a:r>
          <a:r>
            <a:rPr lang="nl-BE" dirty="0" err="1"/>
            <a:t>pronouns</a:t>
          </a:r>
          <a:r>
            <a:rPr lang="nl-BE" dirty="0"/>
            <a:t>)</a:t>
          </a:r>
          <a:endParaRPr lang="en-US" dirty="0"/>
        </a:p>
      </dgm:t>
    </dgm:pt>
    <dgm:pt modelId="{43E17DB8-2D04-4BD8-9047-C53A4D198779}" type="parTrans" cxnId="{38C57781-C40F-4D36-A497-3A7442A3E2C5}">
      <dgm:prSet/>
      <dgm:spPr/>
      <dgm:t>
        <a:bodyPr/>
        <a:lstStyle/>
        <a:p>
          <a:endParaRPr lang="nl-BE"/>
        </a:p>
      </dgm:t>
    </dgm:pt>
    <dgm:pt modelId="{9CF39B72-A814-4BFD-926C-C47BA344A241}" type="sibTrans" cxnId="{38C57781-C40F-4D36-A497-3A7442A3E2C5}">
      <dgm:prSet/>
      <dgm:spPr/>
      <dgm:t>
        <a:bodyPr/>
        <a:lstStyle/>
        <a:p>
          <a:endParaRPr lang="nl-BE"/>
        </a:p>
      </dgm:t>
    </dgm:pt>
    <dgm:pt modelId="{785F9AFF-5692-4113-9C63-C2B39DE25F2E}">
      <dgm:prSet/>
      <dgm:spPr/>
      <dgm:t>
        <a:bodyPr/>
        <a:lstStyle/>
        <a:p>
          <a:r>
            <a:rPr lang="nl-BE" b="1" dirty="0" err="1"/>
            <a:t>legal</a:t>
          </a:r>
          <a:r>
            <a:rPr lang="nl-BE" dirty="0"/>
            <a:t> (name, </a:t>
          </a:r>
          <a:r>
            <a:rPr lang="nl-BE" dirty="0" err="1"/>
            <a:t>legal</a:t>
          </a:r>
          <a:r>
            <a:rPr lang="nl-BE" dirty="0"/>
            <a:t> gender)</a:t>
          </a:r>
          <a:endParaRPr lang="en-US" dirty="0"/>
        </a:p>
      </dgm:t>
    </dgm:pt>
    <dgm:pt modelId="{29423602-B7A6-4D2C-942F-C7181B37CCDF}" type="parTrans" cxnId="{0CD0FE52-1097-4D92-858B-A6F20180E3F7}">
      <dgm:prSet/>
      <dgm:spPr/>
      <dgm:t>
        <a:bodyPr/>
        <a:lstStyle/>
        <a:p>
          <a:endParaRPr lang="nl-BE"/>
        </a:p>
      </dgm:t>
    </dgm:pt>
    <dgm:pt modelId="{01C6E5E3-62A2-4B48-810C-28F78C1CFEBC}" type="sibTrans" cxnId="{0CD0FE52-1097-4D92-858B-A6F20180E3F7}">
      <dgm:prSet/>
      <dgm:spPr/>
      <dgm:t>
        <a:bodyPr/>
        <a:lstStyle/>
        <a:p>
          <a:endParaRPr lang="nl-BE"/>
        </a:p>
      </dgm:t>
    </dgm:pt>
    <dgm:pt modelId="{7FA5BC65-4F17-4B69-83C8-E98BF8043FF5}">
      <dgm:prSet/>
      <dgm:spPr/>
      <dgm:t>
        <a:bodyPr/>
        <a:lstStyle/>
        <a:p>
          <a:r>
            <a:rPr lang="en-US" b="1" dirty="0"/>
            <a:t>medical </a:t>
          </a:r>
          <a:r>
            <a:rPr lang="en-US" b="0" dirty="0"/>
            <a:t>(hormones, surgery)</a:t>
          </a:r>
        </a:p>
      </dgm:t>
    </dgm:pt>
    <dgm:pt modelId="{6E15DDC1-9261-4EC1-8768-ED415ED792D4}" type="parTrans" cxnId="{F507E76B-DFCF-4915-9BCB-C89AC69E8640}">
      <dgm:prSet/>
      <dgm:spPr/>
      <dgm:t>
        <a:bodyPr/>
        <a:lstStyle/>
        <a:p>
          <a:endParaRPr lang="nl-BE"/>
        </a:p>
      </dgm:t>
    </dgm:pt>
    <dgm:pt modelId="{0D908B88-BD04-4BFD-900D-ADB50455173C}" type="sibTrans" cxnId="{F507E76B-DFCF-4915-9BCB-C89AC69E8640}">
      <dgm:prSet/>
      <dgm:spPr/>
      <dgm:t>
        <a:bodyPr/>
        <a:lstStyle/>
        <a:p>
          <a:endParaRPr lang="nl-BE"/>
        </a:p>
      </dgm:t>
    </dgm:pt>
    <dgm:pt modelId="{70571933-F397-4BD7-AC34-8A52903B3152}" type="pres">
      <dgm:prSet presAssocID="{AE0CD728-1079-483D-9EB0-1160E5BD972C}" presName="linear" presStyleCnt="0">
        <dgm:presLayoutVars>
          <dgm:animLvl val="lvl"/>
          <dgm:resizeHandles val="exact"/>
        </dgm:presLayoutVars>
      </dgm:prSet>
      <dgm:spPr/>
      <dgm:t>
        <a:bodyPr/>
        <a:lstStyle/>
        <a:p>
          <a:endParaRPr lang="nl-NL"/>
        </a:p>
      </dgm:t>
    </dgm:pt>
    <dgm:pt modelId="{5A6EA272-0C95-4C08-BDBA-A5C5AA74763E}" type="pres">
      <dgm:prSet presAssocID="{8C813E94-3832-465B-B82D-B1F9B6BE8028}" presName="parentText" presStyleLbl="node1" presStyleIdx="0" presStyleCnt="4">
        <dgm:presLayoutVars>
          <dgm:chMax val="0"/>
          <dgm:bulletEnabled val="1"/>
        </dgm:presLayoutVars>
      </dgm:prSet>
      <dgm:spPr/>
      <dgm:t>
        <a:bodyPr/>
        <a:lstStyle/>
        <a:p>
          <a:endParaRPr lang="nl-NL"/>
        </a:p>
      </dgm:t>
    </dgm:pt>
    <dgm:pt modelId="{9209B913-D6F9-4E54-B1DC-D38AF21527B2}" type="pres">
      <dgm:prSet presAssocID="{07819572-D9E5-4739-AE5F-B3861973D658}" presName="spacer" presStyleCnt="0"/>
      <dgm:spPr/>
    </dgm:pt>
    <dgm:pt modelId="{DEA3343B-3D45-4A73-82A4-FC22056BE1E6}" type="pres">
      <dgm:prSet presAssocID="{28AF86DE-E065-45C0-8FE2-FB8D4B1A6E57}" presName="parentText" presStyleLbl="node1" presStyleIdx="1" presStyleCnt="4">
        <dgm:presLayoutVars>
          <dgm:chMax val="0"/>
          <dgm:bulletEnabled val="1"/>
        </dgm:presLayoutVars>
      </dgm:prSet>
      <dgm:spPr/>
      <dgm:t>
        <a:bodyPr/>
        <a:lstStyle/>
        <a:p>
          <a:endParaRPr lang="nl-NL"/>
        </a:p>
      </dgm:t>
    </dgm:pt>
    <dgm:pt modelId="{5E5DBB91-D131-4B63-90B2-7E5748E97E81}" type="pres">
      <dgm:prSet presAssocID="{9CF39B72-A814-4BFD-926C-C47BA344A241}" presName="spacer" presStyleCnt="0"/>
      <dgm:spPr/>
    </dgm:pt>
    <dgm:pt modelId="{532A32EB-938C-4AF9-BC2D-F7826FB53082}" type="pres">
      <dgm:prSet presAssocID="{7FA5BC65-4F17-4B69-83C8-E98BF8043FF5}" presName="parentText" presStyleLbl="node1" presStyleIdx="2" presStyleCnt="4">
        <dgm:presLayoutVars>
          <dgm:chMax val="0"/>
          <dgm:bulletEnabled val="1"/>
        </dgm:presLayoutVars>
      </dgm:prSet>
      <dgm:spPr/>
      <dgm:t>
        <a:bodyPr/>
        <a:lstStyle/>
        <a:p>
          <a:endParaRPr lang="nl-NL"/>
        </a:p>
      </dgm:t>
    </dgm:pt>
    <dgm:pt modelId="{74257467-533D-4C2D-A5D6-FEF3E4C73BBF}" type="pres">
      <dgm:prSet presAssocID="{0D908B88-BD04-4BFD-900D-ADB50455173C}" presName="spacer" presStyleCnt="0"/>
      <dgm:spPr/>
    </dgm:pt>
    <dgm:pt modelId="{5849EAF4-1DBE-4B16-8CC8-398CA94BCD09}" type="pres">
      <dgm:prSet presAssocID="{785F9AFF-5692-4113-9C63-C2B39DE25F2E}" presName="parentText" presStyleLbl="node1" presStyleIdx="3" presStyleCnt="4" custLinFactNeighborY="-77608">
        <dgm:presLayoutVars>
          <dgm:chMax val="0"/>
          <dgm:bulletEnabled val="1"/>
        </dgm:presLayoutVars>
      </dgm:prSet>
      <dgm:spPr/>
      <dgm:t>
        <a:bodyPr/>
        <a:lstStyle/>
        <a:p>
          <a:endParaRPr lang="nl-NL"/>
        </a:p>
      </dgm:t>
    </dgm:pt>
  </dgm:ptLst>
  <dgm:cxnLst>
    <dgm:cxn modelId="{FB72C6C5-6533-4303-ADCE-769A4CB2A3D0}" type="presOf" srcId="{28AF86DE-E065-45C0-8FE2-FB8D4B1A6E57}" destId="{DEA3343B-3D45-4A73-82A4-FC22056BE1E6}" srcOrd="0" destOrd="0" presId="urn:microsoft.com/office/officeart/2005/8/layout/vList2"/>
    <dgm:cxn modelId="{38C57781-C40F-4D36-A497-3A7442A3E2C5}" srcId="{AE0CD728-1079-483D-9EB0-1160E5BD972C}" destId="{28AF86DE-E065-45C0-8FE2-FB8D4B1A6E57}" srcOrd="1" destOrd="0" parTransId="{43E17DB8-2D04-4BD8-9047-C53A4D198779}" sibTransId="{9CF39B72-A814-4BFD-926C-C47BA344A241}"/>
    <dgm:cxn modelId="{A9556641-04D0-4003-BFA2-AAD45BFB5362}" srcId="{AE0CD728-1079-483D-9EB0-1160E5BD972C}" destId="{8C813E94-3832-465B-B82D-B1F9B6BE8028}" srcOrd="0" destOrd="0" parTransId="{527D32A3-8F80-4A08-9544-9644D07CEC24}" sibTransId="{07819572-D9E5-4739-AE5F-B3861973D658}"/>
    <dgm:cxn modelId="{D0298FB9-67DC-456E-AB8F-CEEAF1844705}" type="presOf" srcId="{785F9AFF-5692-4113-9C63-C2B39DE25F2E}" destId="{5849EAF4-1DBE-4B16-8CC8-398CA94BCD09}" srcOrd="0" destOrd="0" presId="urn:microsoft.com/office/officeart/2005/8/layout/vList2"/>
    <dgm:cxn modelId="{0CD0FE52-1097-4D92-858B-A6F20180E3F7}" srcId="{AE0CD728-1079-483D-9EB0-1160E5BD972C}" destId="{785F9AFF-5692-4113-9C63-C2B39DE25F2E}" srcOrd="3" destOrd="0" parTransId="{29423602-B7A6-4D2C-942F-C7181B37CCDF}" sibTransId="{01C6E5E3-62A2-4B48-810C-28F78C1CFEBC}"/>
    <dgm:cxn modelId="{C87C7FA5-D88E-4732-AB41-548BED0BB6B2}" type="presOf" srcId="{8C813E94-3832-465B-B82D-B1F9B6BE8028}" destId="{5A6EA272-0C95-4C08-BDBA-A5C5AA74763E}" srcOrd="0" destOrd="0" presId="urn:microsoft.com/office/officeart/2005/8/layout/vList2"/>
    <dgm:cxn modelId="{1120F71C-E73A-499F-89DF-E0A4C51B4E26}" type="presOf" srcId="{AE0CD728-1079-483D-9EB0-1160E5BD972C}" destId="{70571933-F397-4BD7-AC34-8A52903B3152}" srcOrd="0" destOrd="0" presId="urn:microsoft.com/office/officeart/2005/8/layout/vList2"/>
    <dgm:cxn modelId="{E4E2A918-DDCF-44F0-BBBA-B1AAF15763DD}" type="presOf" srcId="{7FA5BC65-4F17-4B69-83C8-E98BF8043FF5}" destId="{532A32EB-938C-4AF9-BC2D-F7826FB53082}" srcOrd="0" destOrd="0" presId="urn:microsoft.com/office/officeart/2005/8/layout/vList2"/>
    <dgm:cxn modelId="{F507E76B-DFCF-4915-9BCB-C89AC69E8640}" srcId="{AE0CD728-1079-483D-9EB0-1160E5BD972C}" destId="{7FA5BC65-4F17-4B69-83C8-E98BF8043FF5}" srcOrd="2" destOrd="0" parTransId="{6E15DDC1-9261-4EC1-8768-ED415ED792D4}" sibTransId="{0D908B88-BD04-4BFD-900D-ADB50455173C}"/>
    <dgm:cxn modelId="{B2C1D196-0893-403F-96B1-76F2CD5C1756}" type="presParOf" srcId="{70571933-F397-4BD7-AC34-8A52903B3152}" destId="{5A6EA272-0C95-4C08-BDBA-A5C5AA74763E}" srcOrd="0" destOrd="0" presId="urn:microsoft.com/office/officeart/2005/8/layout/vList2"/>
    <dgm:cxn modelId="{81D6D606-670E-48B3-B0DB-8CC997FAF934}" type="presParOf" srcId="{70571933-F397-4BD7-AC34-8A52903B3152}" destId="{9209B913-D6F9-4E54-B1DC-D38AF21527B2}" srcOrd="1" destOrd="0" presId="urn:microsoft.com/office/officeart/2005/8/layout/vList2"/>
    <dgm:cxn modelId="{E511FF32-1929-44E5-AC38-3F3EE0118345}" type="presParOf" srcId="{70571933-F397-4BD7-AC34-8A52903B3152}" destId="{DEA3343B-3D45-4A73-82A4-FC22056BE1E6}" srcOrd="2" destOrd="0" presId="urn:microsoft.com/office/officeart/2005/8/layout/vList2"/>
    <dgm:cxn modelId="{E9D88C71-3BAE-42A1-BC9F-940D65481030}" type="presParOf" srcId="{70571933-F397-4BD7-AC34-8A52903B3152}" destId="{5E5DBB91-D131-4B63-90B2-7E5748E97E81}" srcOrd="3" destOrd="0" presId="urn:microsoft.com/office/officeart/2005/8/layout/vList2"/>
    <dgm:cxn modelId="{29B2856E-291E-4A12-9BA7-3A45BABEB9B4}" type="presParOf" srcId="{70571933-F397-4BD7-AC34-8A52903B3152}" destId="{532A32EB-938C-4AF9-BC2D-F7826FB53082}" srcOrd="4" destOrd="0" presId="urn:microsoft.com/office/officeart/2005/8/layout/vList2"/>
    <dgm:cxn modelId="{BAA64999-24C6-4E04-B4DF-AF939B770863}" type="presParOf" srcId="{70571933-F397-4BD7-AC34-8A52903B3152}" destId="{74257467-533D-4C2D-A5D6-FEF3E4C73BBF}" srcOrd="5" destOrd="0" presId="urn:microsoft.com/office/officeart/2005/8/layout/vList2"/>
    <dgm:cxn modelId="{D42CEE35-4CDE-4F55-ACD2-5C6519DF4D9F}" type="presParOf" srcId="{70571933-F397-4BD7-AC34-8A52903B3152}" destId="{5849EAF4-1DBE-4B16-8CC8-398CA94BCD0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6EA272-0C95-4C08-BDBA-A5C5AA74763E}">
      <dsp:nvSpPr>
        <dsp:cNvPr id="0" name=""/>
        <dsp:cNvSpPr/>
      </dsp:nvSpPr>
      <dsp:spPr>
        <a:xfrm>
          <a:off x="0" y="561322"/>
          <a:ext cx="5654024" cy="678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nl-BE" sz="2900" b="1" kern="1200" dirty="0" err="1"/>
            <a:t>emotional</a:t>
          </a:r>
          <a:r>
            <a:rPr lang="nl-BE" sz="2900" kern="1200" dirty="0"/>
            <a:t> (</a:t>
          </a:r>
          <a:r>
            <a:rPr lang="nl-BE" sz="2900" kern="1200" dirty="0" err="1"/>
            <a:t>selfaccceptance</a:t>
          </a:r>
          <a:r>
            <a:rPr lang="nl-BE" sz="2900" kern="1200" dirty="0"/>
            <a:t>)</a:t>
          </a:r>
          <a:endParaRPr lang="en-US" sz="2900" kern="1200" dirty="0"/>
        </a:p>
      </dsp:txBody>
      <dsp:txXfrm>
        <a:off x="33127" y="594449"/>
        <a:ext cx="5587770" cy="612346"/>
      </dsp:txXfrm>
    </dsp:sp>
    <dsp:sp modelId="{DEA3343B-3D45-4A73-82A4-FC22056BE1E6}">
      <dsp:nvSpPr>
        <dsp:cNvPr id="0" name=""/>
        <dsp:cNvSpPr/>
      </dsp:nvSpPr>
      <dsp:spPr>
        <a:xfrm>
          <a:off x="0" y="1323442"/>
          <a:ext cx="5654024" cy="678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nl-BE" sz="2900" b="1" kern="1200" dirty="0" err="1"/>
            <a:t>social</a:t>
          </a:r>
          <a:r>
            <a:rPr lang="nl-BE" sz="2900" kern="1200" dirty="0"/>
            <a:t> (</a:t>
          </a:r>
          <a:r>
            <a:rPr lang="nl-BE" sz="2900" kern="1200" dirty="0" err="1"/>
            <a:t>role</a:t>
          </a:r>
          <a:r>
            <a:rPr lang="nl-BE" sz="2900" kern="1200" dirty="0"/>
            <a:t>, </a:t>
          </a:r>
          <a:r>
            <a:rPr lang="nl-BE" sz="2900" kern="1200" dirty="0" err="1"/>
            <a:t>clothing</a:t>
          </a:r>
          <a:r>
            <a:rPr lang="nl-BE" sz="2900" kern="1200" dirty="0"/>
            <a:t>, </a:t>
          </a:r>
          <a:r>
            <a:rPr lang="nl-BE" sz="2900" kern="1200" dirty="0" err="1"/>
            <a:t>pronouns</a:t>
          </a:r>
          <a:r>
            <a:rPr lang="nl-BE" sz="2900" kern="1200" dirty="0"/>
            <a:t>)</a:t>
          </a:r>
          <a:endParaRPr lang="en-US" sz="2900" kern="1200" dirty="0"/>
        </a:p>
      </dsp:txBody>
      <dsp:txXfrm>
        <a:off x="33127" y="1356569"/>
        <a:ext cx="5587770" cy="612346"/>
      </dsp:txXfrm>
    </dsp:sp>
    <dsp:sp modelId="{532A32EB-938C-4AF9-BC2D-F7826FB53082}">
      <dsp:nvSpPr>
        <dsp:cNvPr id="0" name=""/>
        <dsp:cNvSpPr/>
      </dsp:nvSpPr>
      <dsp:spPr>
        <a:xfrm>
          <a:off x="0" y="2085562"/>
          <a:ext cx="5654024" cy="678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b="1" kern="1200" dirty="0"/>
            <a:t>medical </a:t>
          </a:r>
          <a:r>
            <a:rPr lang="en-US" sz="2900" b="0" kern="1200" dirty="0"/>
            <a:t>(hormones, surgery)</a:t>
          </a:r>
        </a:p>
      </dsp:txBody>
      <dsp:txXfrm>
        <a:off x="33127" y="2118689"/>
        <a:ext cx="5587770" cy="612346"/>
      </dsp:txXfrm>
    </dsp:sp>
    <dsp:sp modelId="{5849EAF4-1DBE-4B16-8CC8-398CA94BCD09}">
      <dsp:nvSpPr>
        <dsp:cNvPr id="0" name=""/>
        <dsp:cNvSpPr/>
      </dsp:nvSpPr>
      <dsp:spPr>
        <a:xfrm>
          <a:off x="0" y="2782864"/>
          <a:ext cx="5654024" cy="678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nl-BE" sz="2900" b="1" kern="1200" dirty="0" err="1"/>
            <a:t>legal</a:t>
          </a:r>
          <a:r>
            <a:rPr lang="nl-BE" sz="2900" kern="1200" dirty="0"/>
            <a:t> (name, </a:t>
          </a:r>
          <a:r>
            <a:rPr lang="nl-BE" sz="2900" kern="1200" dirty="0" err="1"/>
            <a:t>legal</a:t>
          </a:r>
          <a:r>
            <a:rPr lang="nl-BE" sz="2900" kern="1200" dirty="0"/>
            <a:t> gender)</a:t>
          </a:r>
          <a:endParaRPr lang="en-US" sz="2900" kern="1200" dirty="0"/>
        </a:p>
      </dsp:txBody>
      <dsp:txXfrm>
        <a:off x="33127" y="2815991"/>
        <a:ext cx="5587770" cy="612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4163C9E2-5E9A-4985-8994-EFDFD51B1326}" type="datetimeFigureOut">
              <a:rPr lang="en-GB" smtClean="0"/>
              <a:t>21/03/2025</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872308A9-B285-4477-886C-8FAD4A1F170E}" type="slidenum">
              <a:rPr lang="en-GB" smtClean="0"/>
              <a:t>‹nr.›</a:t>
            </a:fld>
            <a:endParaRPr lang="en-GB"/>
          </a:p>
        </p:txBody>
      </p:sp>
    </p:spTree>
    <p:extLst>
      <p:ext uri="{BB962C8B-B14F-4D97-AF65-F5344CB8AC3E}">
        <p14:creationId xmlns:p14="http://schemas.microsoft.com/office/powerpoint/2010/main" val="314463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212121"/>
                </a:solidFill>
                <a:effectLst/>
                <a:latin typeface="Aptos" panose="020B0004020202020204" pitchFamily="34" charset="0"/>
                <a:ea typeface="Calibri" panose="020F0502020204030204" pitchFamily="34" charset="0"/>
                <a:cs typeface="Aptos" panose="020B0004020202020204" pitchFamily="34" charset="0"/>
              </a:rPr>
              <a:t>25 minutes for your lecture and 5 minutes for Q&amp;A</a:t>
            </a:r>
          </a:p>
          <a:p>
            <a:endParaRPr lang="en-US" sz="1800" b="1" dirty="0">
              <a:solidFill>
                <a:srgbClr val="212121"/>
              </a:solidFill>
              <a:effectLst/>
              <a:latin typeface="Aptos" panose="020B0004020202020204" pitchFamily="34" charset="0"/>
              <a:ea typeface="Calibri" panose="020F0502020204030204" pitchFamily="34" charset="0"/>
            </a:endParaRPr>
          </a:p>
          <a:p>
            <a:r>
              <a:rPr lang="en-US" sz="1800" b="1" dirty="0">
                <a:solidFill>
                  <a:srgbClr val="212121"/>
                </a:solidFill>
                <a:effectLst/>
                <a:highlight>
                  <a:srgbClr val="FFFF00"/>
                </a:highlight>
                <a:latin typeface="Aptos" panose="020B0004020202020204" pitchFamily="34" charset="0"/>
                <a:ea typeface="Calibri" panose="020F0502020204030204" pitchFamily="34" charset="0"/>
              </a:rPr>
              <a:t>Pronouns </a:t>
            </a:r>
            <a:r>
              <a:rPr lang="en-US" sz="1800" b="1" dirty="0" err="1">
                <a:solidFill>
                  <a:srgbClr val="212121"/>
                </a:solidFill>
                <a:effectLst/>
                <a:highlight>
                  <a:srgbClr val="FFFF00"/>
                </a:highlight>
                <a:latin typeface="Aptos" panose="020B0004020202020204" pitchFamily="34" charset="0"/>
                <a:ea typeface="Calibri" panose="020F0502020204030204" pitchFamily="34" charset="0"/>
              </a:rPr>
              <a:t>vermelden</a:t>
            </a:r>
            <a:r>
              <a:rPr lang="en-US" sz="1800" b="1" dirty="0">
                <a:solidFill>
                  <a:srgbClr val="212121"/>
                </a:solidFill>
                <a:effectLst/>
                <a:highlight>
                  <a:srgbClr val="FFFF00"/>
                </a:highlight>
                <a:latin typeface="Aptos" panose="020B0004020202020204" pitchFamily="34" charset="0"/>
                <a:ea typeface="Calibri" panose="020F0502020204030204" pitchFamily="34" charset="0"/>
              </a:rPr>
              <a:t>!</a:t>
            </a:r>
            <a:endParaRPr lang="en-GB" dirty="0">
              <a:highlight>
                <a:srgbClr val="FFFF00"/>
              </a:highlight>
            </a:endParaRPr>
          </a:p>
        </p:txBody>
      </p:sp>
      <p:sp>
        <p:nvSpPr>
          <p:cNvPr id="4" name="Slide Number Placeholder 3"/>
          <p:cNvSpPr>
            <a:spLocks noGrp="1"/>
          </p:cNvSpPr>
          <p:nvPr>
            <p:ph type="sldNum" sz="quarter" idx="5"/>
          </p:nvPr>
        </p:nvSpPr>
        <p:spPr/>
        <p:txBody>
          <a:bodyPr/>
          <a:lstStyle/>
          <a:p>
            <a:fld id="{872308A9-B285-4477-886C-8FAD4A1F170E}" type="slidenum">
              <a:rPr lang="en-GB" smtClean="0"/>
              <a:t>1</a:t>
            </a:fld>
            <a:endParaRPr lang="en-GB"/>
          </a:p>
        </p:txBody>
      </p:sp>
    </p:spTree>
    <p:extLst>
      <p:ext uri="{BB962C8B-B14F-4D97-AF65-F5344CB8AC3E}">
        <p14:creationId xmlns:p14="http://schemas.microsoft.com/office/powerpoint/2010/main" val="3151045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you raise you hands if you have never seen this idea of the </a:t>
            </a:r>
            <a:r>
              <a:rPr lang="en-GB" dirty="0" err="1"/>
              <a:t>genderunicorn</a:t>
            </a:r>
            <a:r>
              <a:rPr lang="en-GB" dirty="0"/>
              <a:t> before?  Just to know how much time to give to it.</a:t>
            </a:r>
          </a:p>
          <a:p>
            <a:r>
              <a:rPr lang="en-GB" dirty="0"/>
              <a:t>It is a version of the </a:t>
            </a:r>
            <a:r>
              <a:rPr lang="en-GB" dirty="0" err="1"/>
              <a:t>genderbread</a:t>
            </a:r>
            <a:r>
              <a:rPr lang="en-GB" dirty="0"/>
              <a:t> cookie that you might know.</a:t>
            </a:r>
          </a:p>
          <a:p>
            <a:r>
              <a:rPr lang="en-GB" dirty="0"/>
              <a:t>This one is developed by transgender students.</a:t>
            </a:r>
          </a:p>
          <a:p>
            <a:r>
              <a:rPr lang="en-GB" dirty="0"/>
              <a:t>It explains different components of our sexual identity, all of us have a sexual identity.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components are manifold. The first component that we all know is sex assigned at birth, “is it a boy or a girl?”, it is already within the gender binary in our culture. Question asked to the doctor, and it is on your identity card. It is chosen by others, based on what is between the legs. We don’t base it on other genetics. Although 1,7% of people are born with an intersex condition.</a:t>
            </a:r>
          </a:p>
          <a:p>
            <a:endParaRPr lang="en-GB" dirty="0"/>
          </a:p>
          <a:p>
            <a:endParaRPr lang="en-GB" dirty="0"/>
          </a:p>
          <a:p>
            <a:r>
              <a:rPr lang="en-GB" dirty="0"/>
              <a:t>The second layer is your gender identity, what is your experience of gender, “are you a boy or a girl”, or something else. Subjective experience of how you live your gender. Belonging to female, male or non-binary group. In some cases they don’t align -&gt; that is what we talk about today.</a:t>
            </a:r>
          </a:p>
          <a:p>
            <a:endParaRPr lang="en-GB" dirty="0"/>
          </a:p>
          <a:p>
            <a:r>
              <a:rPr lang="en-GB" dirty="0"/>
              <a:t>Gender expression: what we show to others, (based on cultural standards and norm) most of us adhere to culture norms, they shift throughout time. We use this cues to assign a gender to a person.</a:t>
            </a:r>
          </a:p>
          <a:p>
            <a:endParaRPr lang="en-GB" dirty="0"/>
          </a:p>
          <a:p>
            <a:r>
              <a:rPr lang="en-GB" dirty="0"/>
              <a:t>Last are physical or emotional attraction.</a:t>
            </a:r>
          </a:p>
          <a:p>
            <a:r>
              <a:rPr lang="en-GB" dirty="0"/>
              <a:t>And as you can see there are different lines on which you can position yourselves.</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4</a:t>
            </a:fld>
            <a:endParaRPr lang="en-GB"/>
          </a:p>
        </p:txBody>
      </p:sp>
    </p:spTree>
    <p:extLst>
      <p:ext uri="{BB962C8B-B14F-4D97-AF65-F5344CB8AC3E}">
        <p14:creationId xmlns:p14="http://schemas.microsoft.com/office/powerpoint/2010/main" val="238044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we learn today in our western culture, are the </a:t>
            </a:r>
            <a:r>
              <a:rPr lang="en-GB" dirty="0" err="1"/>
              <a:t>pilars</a:t>
            </a:r>
            <a:r>
              <a:rPr lang="en-GB" dirty="0"/>
              <a:t> of heteronormativity.</a:t>
            </a:r>
          </a:p>
          <a:p>
            <a:r>
              <a:rPr lang="en-GB" dirty="0"/>
              <a:t>We learn there are only boys and girls.</a:t>
            </a:r>
          </a:p>
          <a:p>
            <a:r>
              <a:rPr lang="en-GB" dirty="0"/>
              <a:t>When born with a penis, we assign as a boy, he will think of </a:t>
            </a:r>
            <a:r>
              <a:rPr lang="en-GB" dirty="0" err="1"/>
              <a:t>himselve</a:t>
            </a:r>
            <a:r>
              <a:rPr lang="en-GB" dirty="0"/>
              <a:t> as a boy, will behave masculine and will be attracted to women.</a:t>
            </a:r>
          </a:p>
          <a:p>
            <a:endParaRPr lang="en-GB" dirty="0"/>
          </a:p>
          <a:p>
            <a:r>
              <a:rPr lang="en-GB" dirty="0"/>
              <a:t>People who do not fit this norms, risk negative reactions because you cross a certain line. They call this the “gender police”.</a:t>
            </a:r>
          </a:p>
          <a:p>
            <a:r>
              <a:rPr lang="en-GB" dirty="0"/>
              <a:t>(e.g. gender expression)</a:t>
            </a:r>
          </a:p>
        </p:txBody>
      </p:sp>
      <p:sp>
        <p:nvSpPr>
          <p:cNvPr id="4" name="Slide Number Placeholder 3"/>
          <p:cNvSpPr>
            <a:spLocks noGrp="1"/>
          </p:cNvSpPr>
          <p:nvPr>
            <p:ph type="sldNum" sz="quarter" idx="5"/>
          </p:nvPr>
        </p:nvSpPr>
        <p:spPr/>
        <p:txBody>
          <a:bodyPr/>
          <a:lstStyle/>
          <a:p>
            <a:fld id="{872308A9-B285-4477-886C-8FAD4A1F170E}" type="slidenum">
              <a:rPr lang="en-GB" smtClean="0"/>
              <a:t>5</a:t>
            </a:fld>
            <a:endParaRPr lang="en-GB"/>
          </a:p>
        </p:txBody>
      </p:sp>
    </p:spTree>
    <p:extLst>
      <p:ext uri="{BB962C8B-B14F-4D97-AF65-F5344CB8AC3E}">
        <p14:creationId xmlns:p14="http://schemas.microsoft.com/office/powerpoint/2010/main" val="3133627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Transgender is an umbrella term, with a lot of diversity in the group.</a:t>
            </a:r>
          </a:p>
          <a:p>
            <a:r>
              <a:rPr lang="en-US" dirty="0"/>
              <a:t>Transgender people are then people for who the sex assigned at birth does not completely match with their gender identity.</a:t>
            </a:r>
          </a:p>
          <a:p>
            <a:r>
              <a:rPr lang="en-US" dirty="0"/>
              <a:t>Non-binary is also an umbrella for diverse identities such as genderfluid, agender.</a:t>
            </a:r>
          </a:p>
          <a:p>
            <a:r>
              <a:rPr lang="en-US" dirty="0"/>
              <a:t>And we use our pronouns to introduce ourself, because we understand that what we see (gender expression) does not tell how someone feels (gender identity). </a:t>
            </a:r>
          </a:p>
          <a:p>
            <a:r>
              <a:rPr lang="en-US" dirty="0"/>
              <a:t>Using pronouns when you introduce yourself is nice thing to do as an ally.</a:t>
            </a:r>
          </a:p>
          <a:p>
            <a:endParaRPr lang="en-US" dirty="0"/>
          </a:p>
          <a:p>
            <a:r>
              <a:rPr lang="en-US" dirty="0"/>
              <a:t>Pronouns: </a:t>
            </a:r>
          </a:p>
          <a:p>
            <a:pPr lvl="1"/>
            <a:r>
              <a:rPr lang="en-US" dirty="0"/>
              <a:t>they/them/theirs</a:t>
            </a:r>
          </a:p>
          <a:p>
            <a:endParaRPr lang="nl-BE" dirty="0"/>
          </a:p>
        </p:txBody>
      </p:sp>
      <p:sp>
        <p:nvSpPr>
          <p:cNvPr id="4" name="Tijdelijke aanduiding voor dianummer 3"/>
          <p:cNvSpPr>
            <a:spLocks noGrp="1"/>
          </p:cNvSpPr>
          <p:nvPr>
            <p:ph type="sldNum" sz="quarter" idx="5"/>
          </p:nvPr>
        </p:nvSpPr>
        <p:spPr/>
        <p:txBody>
          <a:bodyPr/>
          <a:lstStyle/>
          <a:p>
            <a:fld id="{04653216-6DFA-467A-B43D-BCF5DCADA49C}" type="slidenum">
              <a:rPr lang="nl-BE" smtClean="0"/>
              <a:t>6</a:t>
            </a:fld>
            <a:endParaRPr lang="nl-BE"/>
          </a:p>
        </p:txBody>
      </p:sp>
    </p:spTree>
    <p:extLst>
      <p:ext uri="{BB962C8B-B14F-4D97-AF65-F5344CB8AC3E}">
        <p14:creationId xmlns:p14="http://schemas.microsoft.com/office/powerpoint/2010/main" val="2834602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chemeClr val="bg1"/>
                </a:solidFill>
              </a:rPr>
              <a:t>How is </a:t>
            </a:r>
            <a:r>
              <a:rPr lang="nl-BE" sz="1200" dirty="0" err="1">
                <a:solidFill>
                  <a:schemeClr val="bg1"/>
                </a:solidFill>
              </a:rPr>
              <a:t>it</a:t>
            </a:r>
            <a:r>
              <a:rPr lang="nl-BE" sz="1200" dirty="0">
                <a:solidFill>
                  <a:schemeClr val="bg1"/>
                </a:solidFill>
              </a:rPr>
              <a:t> </a:t>
            </a:r>
            <a:r>
              <a:rPr lang="nl-BE" sz="1200" dirty="0" err="1">
                <a:solidFill>
                  <a:schemeClr val="bg1"/>
                </a:solidFill>
              </a:rPr>
              <a:t>possible</a:t>
            </a:r>
            <a:r>
              <a:rPr lang="nl-BE" sz="1200" dirty="0">
                <a:solidFill>
                  <a:schemeClr val="bg1"/>
                </a:solidFill>
              </a:rPr>
              <a:t> </a:t>
            </a:r>
            <a:r>
              <a:rPr lang="nl-BE" sz="1200" dirty="0" err="1">
                <a:solidFill>
                  <a:schemeClr val="bg1"/>
                </a:solidFill>
              </a:rPr>
              <a:t>that</a:t>
            </a:r>
            <a:r>
              <a:rPr lang="nl-BE" sz="1200" dirty="0">
                <a:solidFill>
                  <a:schemeClr val="bg1"/>
                </a:solidFill>
              </a:rPr>
              <a:t> gender </a:t>
            </a:r>
            <a:r>
              <a:rPr lang="nl-BE" sz="1200" dirty="0" err="1">
                <a:solidFill>
                  <a:schemeClr val="bg1"/>
                </a:solidFill>
              </a:rPr>
              <a:t>identity</a:t>
            </a:r>
            <a:r>
              <a:rPr lang="nl-BE" sz="1200" dirty="0">
                <a:solidFill>
                  <a:schemeClr val="bg1"/>
                </a:solidFill>
              </a:rPr>
              <a:t> does </a:t>
            </a:r>
            <a:r>
              <a:rPr lang="nl-BE" sz="1200" dirty="0" err="1">
                <a:solidFill>
                  <a:schemeClr val="bg1"/>
                </a:solidFill>
              </a:rPr>
              <a:t>not</a:t>
            </a:r>
            <a:r>
              <a:rPr lang="nl-BE" sz="1200" dirty="0">
                <a:solidFill>
                  <a:schemeClr val="bg1"/>
                </a:solidFill>
              </a:rPr>
              <a:t> </a:t>
            </a:r>
            <a:r>
              <a:rPr lang="nl-BE" sz="1200" dirty="0" err="1">
                <a:solidFill>
                  <a:schemeClr val="bg1"/>
                </a:solidFill>
              </a:rPr>
              <a:t>allign</a:t>
            </a:r>
            <a:r>
              <a:rPr lang="nl-BE" sz="1200" dirty="0">
                <a:solidFill>
                  <a:schemeClr val="bg1"/>
                </a:solidFill>
              </a:rPr>
              <a:t> </a:t>
            </a:r>
            <a:r>
              <a:rPr lang="nl-BE" sz="1200" dirty="0" err="1">
                <a:solidFill>
                  <a:schemeClr val="bg1"/>
                </a:solidFill>
              </a:rPr>
              <a:t>with</a:t>
            </a:r>
            <a:r>
              <a:rPr lang="nl-BE" sz="1200" dirty="0">
                <a:solidFill>
                  <a:schemeClr val="bg1"/>
                </a:solidFill>
              </a:rPr>
              <a:t> </a:t>
            </a:r>
            <a:r>
              <a:rPr lang="nl-BE" sz="1200" dirty="0" err="1">
                <a:solidFill>
                  <a:schemeClr val="bg1"/>
                </a:solidFill>
              </a:rPr>
              <a:t>sex</a:t>
            </a:r>
            <a:r>
              <a:rPr lang="nl-BE" sz="1200" dirty="0">
                <a:solidFill>
                  <a:schemeClr val="bg1"/>
                </a:solidFill>
              </a:rPr>
              <a:t> </a:t>
            </a:r>
            <a:r>
              <a:rPr lang="nl-BE" sz="1200" dirty="0" err="1">
                <a:solidFill>
                  <a:schemeClr val="bg1"/>
                </a:solidFill>
              </a:rPr>
              <a:t>assigned</a:t>
            </a:r>
            <a:r>
              <a:rPr lang="nl-BE" sz="1200" dirty="0">
                <a:solidFill>
                  <a:schemeClr val="bg1"/>
                </a:solidFill>
              </a:rPr>
              <a:t> at </a:t>
            </a:r>
            <a:r>
              <a:rPr lang="nl-BE" sz="1200" dirty="0" err="1">
                <a:solidFill>
                  <a:schemeClr val="bg1"/>
                </a:solidFill>
              </a:rPr>
              <a:t>birth</a:t>
            </a:r>
            <a:r>
              <a:rPr lang="nl-BE" sz="1200" dirty="0">
                <a:solidFill>
                  <a:schemeClr val="bg1"/>
                </a:solidFill>
              </a:rPr>
              <a:t>? </a:t>
            </a:r>
            <a:r>
              <a:rPr lang="nl-BE" sz="1200" dirty="0" err="1">
                <a:solidFill>
                  <a:schemeClr val="bg1"/>
                </a:solidFill>
              </a:rPr>
              <a:t>That</a:t>
            </a:r>
            <a:r>
              <a:rPr lang="nl-BE" sz="1200" dirty="0">
                <a:solidFill>
                  <a:schemeClr val="bg1"/>
                </a:solidFill>
              </a:rPr>
              <a:t> is question </a:t>
            </a:r>
            <a:r>
              <a:rPr lang="nl-BE" sz="1200" dirty="0" err="1">
                <a:solidFill>
                  <a:schemeClr val="bg1"/>
                </a:solidFill>
              </a:rPr>
              <a:t>about</a:t>
            </a:r>
            <a:r>
              <a:rPr lang="nl-BE" sz="1200" dirty="0">
                <a:solidFill>
                  <a:schemeClr val="bg1"/>
                </a:solidFill>
              </a:rPr>
              <a:t> </a:t>
            </a:r>
            <a:r>
              <a:rPr lang="nl-BE" sz="1200" dirty="0" err="1">
                <a:solidFill>
                  <a:schemeClr val="bg1"/>
                </a:solidFill>
              </a:rPr>
              <a:t>etiology</a:t>
            </a:r>
            <a:r>
              <a:rPr lang="nl-BE" sz="1200" dirty="0">
                <a:solidFill>
                  <a:schemeClr val="bg1"/>
                </a:solidFill>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dirty="0">
                <a:solidFill>
                  <a:schemeClr val="bg1"/>
                </a:solidFill>
              </a:rPr>
              <a:t>Well </a:t>
            </a:r>
            <a:r>
              <a:rPr lang="nl-BE" sz="1200" dirty="0" err="1">
                <a:solidFill>
                  <a:schemeClr val="bg1"/>
                </a:solidFill>
              </a:rPr>
              <a:t>there</a:t>
            </a:r>
            <a:r>
              <a:rPr lang="nl-BE" sz="1200" dirty="0">
                <a:solidFill>
                  <a:schemeClr val="bg1"/>
                </a:solidFill>
              </a:rPr>
              <a:t> is no </a:t>
            </a:r>
            <a:r>
              <a:rPr lang="nl-BE" sz="1200" dirty="0" err="1">
                <a:solidFill>
                  <a:schemeClr val="bg1"/>
                </a:solidFill>
              </a:rPr>
              <a:t>fixed</a:t>
            </a:r>
            <a:r>
              <a:rPr lang="nl-BE" sz="1200" dirty="0">
                <a:solidFill>
                  <a:schemeClr val="bg1"/>
                </a:solidFill>
              </a:rPr>
              <a:t> </a:t>
            </a:r>
            <a:r>
              <a:rPr lang="nl-BE" sz="1200" dirty="0" err="1">
                <a:solidFill>
                  <a:schemeClr val="bg1"/>
                </a:solidFill>
              </a:rPr>
              <a:t>clear</a:t>
            </a:r>
            <a:r>
              <a:rPr lang="nl-BE" sz="1200" dirty="0">
                <a:solidFill>
                  <a:schemeClr val="bg1"/>
                </a:solidFill>
              </a:rPr>
              <a:t> </a:t>
            </a:r>
            <a:r>
              <a:rPr lang="nl-BE" sz="1200" dirty="0" err="1">
                <a:solidFill>
                  <a:schemeClr val="bg1"/>
                </a:solidFill>
              </a:rPr>
              <a:t>answer</a:t>
            </a:r>
            <a:r>
              <a:rPr lang="nl-BE" sz="1200" dirty="0">
                <a:solidFill>
                  <a:schemeClr val="bg1"/>
                </a:solidFill>
              </a:rPr>
              <a:t> </a:t>
            </a:r>
            <a:r>
              <a:rPr lang="nl-BE" sz="1200" dirty="0" err="1">
                <a:solidFill>
                  <a:schemeClr val="bg1"/>
                </a:solidFill>
              </a:rPr>
              <a:t>yet</a:t>
            </a:r>
            <a:r>
              <a:rPr lang="nl-BE" sz="1200" dirty="0">
                <a:solidFill>
                  <a:schemeClr val="bg1"/>
                </a:solidFill>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dirty="0">
                <a:solidFill>
                  <a:schemeClr val="bg1"/>
                </a:solidFill>
              </a:rPr>
              <a:t>In most research </a:t>
            </a:r>
            <a:r>
              <a:rPr lang="nl-BE" sz="1200" dirty="0" err="1">
                <a:solidFill>
                  <a:schemeClr val="bg1"/>
                </a:solidFill>
              </a:rPr>
              <a:t>today</a:t>
            </a:r>
            <a:r>
              <a:rPr lang="nl-BE" sz="1200" dirty="0">
                <a:solidFill>
                  <a:schemeClr val="bg1"/>
                </a:solidFill>
              </a:rPr>
              <a:t> we </a:t>
            </a:r>
            <a:r>
              <a:rPr lang="nl-BE" sz="1200" dirty="0" err="1">
                <a:solidFill>
                  <a:schemeClr val="bg1"/>
                </a:solidFill>
              </a:rPr>
              <a:t>understand</a:t>
            </a:r>
            <a:r>
              <a:rPr lang="nl-BE" sz="1200" dirty="0">
                <a:solidFill>
                  <a:schemeClr val="bg1"/>
                </a:solidFill>
              </a:rPr>
              <a:t> </a:t>
            </a:r>
            <a:r>
              <a:rPr lang="nl-BE" sz="1200" dirty="0" err="1">
                <a:solidFill>
                  <a:schemeClr val="bg1"/>
                </a:solidFill>
              </a:rPr>
              <a:t>etiology</a:t>
            </a:r>
            <a:r>
              <a:rPr lang="nl-BE" sz="1200" dirty="0">
                <a:solidFill>
                  <a:schemeClr val="bg1"/>
                </a:solidFill>
              </a:rPr>
              <a:t> of GI </a:t>
            </a:r>
            <a:r>
              <a:rPr lang="nl-BE" sz="1200" dirty="0" err="1">
                <a:solidFill>
                  <a:schemeClr val="bg1"/>
                </a:solidFill>
              </a:rPr>
              <a:t>from</a:t>
            </a:r>
            <a:r>
              <a:rPr lang="nl-BE" sz="1200" dirty="0">
                <a:solidFill>
                  <a:schemeClr val="bg1"/>
                </a:solidFill>
              </a:rPr>
              <a:t> </a:t>
            </a:r>
            <a:r>
              <a:rPr lang="nl-BE" sz="1200" dirty="0" err="1">
                <a:solidFill>
                  <a:schemeClr val="bg1"/>
                </a:solidFill>
              </a:rPr>
              <a:t>biopsychosocial</a:t>
            </a:r>
            <a:r>
              <a:rPr lang="nl-BE" sz="1200" dirty="0">
                <a:solidFill>
                  <a:schemeClr val="bg1"/>
                </a:solidFill>
              </a:rPr>
              <a:t> model, </a:t>
            </a:r>
            <a:r>
              <a:rPr lang="nl-BE" sz="1200" dirty="0" err="1">
                <a:solidFill>
                  <a:schemeClr val="bg1"/>
                </a:solidFill>
              </a:rPr>
              <a:t>that</a:t>
            </a:r>
            <a:r>
              <a:rPr lang="nl-BE" sz="1200" dirty="0">
                <a:solidFill>
                  <a:schemeClr val="bg1"/>
                </a:solidFill>
              </a:rPr>
              <a:t> </a:t>
            </a:r>
            <a:r>
              <a:rPr lang="nl-BE" sz="1200" dirty="0" err="1">
                <a:solidFill>
                  <a:schemeClr val="bg1"/>
                </a:solidFill>
              </a:rPr>
              <a:t>there</a:t>
            </a:r>
            <a:r>
              <a:rPr lang="nl-BE" sz="1200" dirty="0">
                <a:solidFill>
                  <a:schemeClr val="bg1"/>
                </a:solidFill>
              </a:rPr>
              <a:t> are </a:t>
            </a:r>
            <a:r>
              <a:rPr lang="nl-BE" sz="1200" dirty="0" err="1">
                <a:solidFill>
                  <a:schemeClr val="bg1"/>
                </a:solidFill>
              </a:rPr>
              <a:t>not</a:t>
            </a:r>
            <a:r>
              <a:rPr lang="nl-BE" sz="1200" dirty="0">
                <a:solidFill>
                  <a:schemeClr val="bg1"/>
                </a:solidFill>
              </a:rPr>
              <a:t> </a:t>
            </a:r>
            <a:r>
              <a:rPr lang="nl-BE" sz="1200" dirty="0" err="1">
                <a:solidFill>
                  <a:schemeClr val="bg1"/>
                </a:solidFill>
              </a:rPr>
              <a:t>only</a:t>
            </a:r>
            <a:r>
              <a:rPr lang="nl-BE" sz="1200" dirty="0">
                <a:solidFill>
                  <a:schemeClr val="bg1"/>
                </a:solidFill>
              </a:rPr>
              <a:t> </a:t>
            </a:r>
            <a:r>
              <a:rPr lang="nl-BE" sz="1200" dirty="0" err="1">
                <a:solidFill>
                  <a:schemeClr val="bg1"/>
                </a:solidFill>
              </a:rPr>
              <a:t>biological</a:t>
            </a:r>
            <a:r>
              <a:rPr lang="nl-BE" sz="1200" dirty="0">
                <a:solidFill>
                  <a:schemeClr val="bg1"/>
                </a:solidFill>
              </a:rPr>
              <a:t> factors </a:t>
            </a:r>
            <a:r>
              <a:rPr lang="nl-BE" sz="1200" dirty="0" err="1">
                <a:solidFill>
                  <a:schemeClr val="bg1"/>
                </a:solidFill>
              </a:rPr>
              <a:t>playing</a:t>
            </a:r>
            <a:r>
              <a:rPr lang="nl-BE" sz="1200" dirty="0">
                <a:solidFill>
                  <a:schemeClr val="bg1"/>
                </a:solidFill>
              </a:rPr>
              <a:t> a </a:t>
            </a:r>
            <a:r>
              <a:rPr lang="nl-BE" sz="1200" dirty="0" err="1">
                <a:solidFill>
                  <a:schemeClr val="bg1"/>
                </a:solidFill>
              </a:rPr>
              <a:t>role</a:t>
            </a:r>
            <a:r>
              <a:rPr lang="nl-BE" sz="1200" dirty="0">
                <a:solidFill>
                  <a:schemeClr val="bg1"/>
                </a:solidFill>
              </a:rPr>
              <a:t>, but </a:t>
            </a:r>
            <a:r>
              <a:rPr lang="nl-BE" sz="1200" dirty="0" err="1">
                <a:solidFill>
                  <a:schemeClr val="bg1"/>
                </a:solidFill>
              </a:rPr>
              <a:t>also</a:t>
            </a:r>
            <a:r>
              <a:rPr lang="nl-BE" sz="1200" dirty="0">
                <a:solidFill>
                  <a:schemeClr val="bg1"/>
                </a:solidFill>
              </a:rPr>
              <a:t> </a:t>
            </a:r>
            <a:r>
              <a:rPr lang="nl-BE" sz="1200" dirty="0" err="1">
                <a:solidFill>
                  <a:schemeClr val="bg1"/>
                </a:solidFill>
              </a:rPr>
              <a:t>environmental</a:t>
            </a:r>
            <a:r>
              <a:rPr lang="nl-BE" sz="1200" dirty="0">
                <a:solidFill>
                  <a:schemeClr val="bg1"/>
                </a:solidFill>
              </a:rPr>
              <a:t> factors.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dirty="0">
                <a:solidFill>
                  <a:schemeClr val="bg1"/>
                </a:solidFill>
              </a:rPr>
              <a:t>Recent studies in </a:t>
            </a:r>
            <a:r>
              <a:rPr lang="nl-BE" sz="1200" dirty="0" err="1">
                <a:solidFill>
                  <a:schemeClr val="bg1"/>
                </a:solidFill>
              </a:rPr>
              <a:t>twin</a:t>
            </a:r>
            <a:r>
              <a:rPr lang="nl-BE" sz="1200" dirty="0">
                <a:solidFill>
                  <a:schemeClr val="bg1"/>
                </a:solidFill>
              </a:rPr>
              <a:t> studies, </a:t>
            </a:r>
            <a:r>
              <a:rPr lang="nl-BE" sz="1200" dirty="0" err="1">
                <a:solidFill>
                  <a:schemeClr val="bg1"/>
                </a:solidFill>
              </a:rPr>
              <a:t>they</a:t>
            </a:r>
            <a:r>
              <a:rPr lang="nl-BE" sz="1200" dirty="0">
                <a:solidFill>
                  <a:schemeClr val="bg1"/>
                </a:solidFill>
              </a:rPr>
              <a:t> </a:t>
            </a:r>
            <a:r>
              <a:rPr lang="nl-BE" sz="1200" dirty="0" err="1">
                <a:solidFill>
                  <a:schemeClr val="bg1"/>
                </a:solidFill>
              </a:rPr>
              <a:t>estimated</a:t>
            </a:r>
            <a:r>
              <a:rPr lang="nl-BE" sz="1200" dirty="0">
                <a:solidFill>
                  <a:schemeClr val="bg1"/>
                </a:solidFill>
              </a:rPr>
              <a:t> </a:t>
            </a:r>
            <a:r>
              <a:rPr lang="nl-BE" sz="1200" dirty="0" err="1">
                <a:solidFill>
                  <a:schemeClr val="bg1"/>
                </a:solidFill>
              </a:rPr>
              <a:t>that</a:t>
            </a:r>
            <a:r>
              <a:rPr lang="nl-BE" sz="1200" dirty="0">
                <a:solidFill>
                  <a:schemeClr val="bg1"/>
                </a:solidFill>
              </a:rPr>
              <a:t> </a:t>
            </a:r>
            <a:r>
              <a:rPr lang="nl-BE" sz="1200" dirty="0" err="1">
                <a:solidFill>
                  <a:schemeClr val="bg1"/>
                </a:solidFill>
              </a:rPr>
              <a:t>around</a:t>
            </a:r>
            <a:r>
              <a:rPr lang="nl-BE" sz="1200" dirty="0">
                <a:solidFill>
                  <a:schemeClr val="bg1"/>
                </a:solidFill>
              </a:rPr>
              <a:t> 60% is </a:t>
            </a:r>
            <a:r>
              <a:rPr lang="nl-BE" sz="1200" dirty="0" err="1">
                <a:solidFill>
                  <a:schemeClr val="bg1"/>
                </a:solidFill>
              </a:rPr>
              <a:t>to</a:t>
            </a:r>
            <a:r>
              <a:rPr lang="nl-BE" sz="1200" dirty="0">
                <a:solidFill>
                  <a:schemeClr val="bg1"/>
                </a:solidFill>
              </a:rPr>
              <a:t> </a:t>
            </a:r>
            <a:r>
              <a:rPr lang="nl-BE" sz="1200" dirty="0" err="1">
                <a:solidFill>
                  <a:schemeClr val="bg1"/>
                </a:solidFill>
              </a:rPr>
              <a:t>be</a:t>
            </a:r>
            <a:r>
              <a:rPr lang="nl-BE" sz="1200" dirty="0">
                <a:solidFill>
                  <a:schemeClr val="bg1"/>
                </a:solidFill>
              </a:rPr>
              <a:t> </a:t>
            </a:r>
            <a:r>
              <a:rPr lang="nl-BE" sz="1200" dirty="0" err="1">
                <a:solidFill>
                  <a:schemeClr val="bg1"/>
                </a:solidFill>
              </a:rPr>
              <a:t>attributed</a:t>
            </a:r>
            <a:r>
              <a:rPr lang="nl-BE" sz="1200" dirty="0">
                <a:solidFill>
                  <a:schemeClr val="bg1"/>
                </a:solidFill>
              </a:rPr>
              <a:t> </a:t>
            </a:r>
            <a:r>
              <a:rPr lang="nl-BE" sz="1200" dirty="0" err="1">
                <a:solidFill>
                  <a:schemeClr val="bg1"/>
                </a:solidFill>
              </a:rPr>
              <a:t>to</a:t>
            </a:r>
            <a:r>
              <a:rPr lang="nl-BE" sz="1200" dirty="0">
                <a:solidFill>
                  <a:schemeClr val="bg1"/>
                </a:solidFill>
              </a:rPr>
              <a:t> </a:t>
            </a:r>
            <a:r>
              <a:rPr lang="nl-BE" sz="1200" dirty="0" err="1">
                <a:solidFill>
                  <a:schemeClr val="bg1"/>
                </a:solidFill>
              </a:rPr>
              <a:t>biological</a:t>
            </a:r>
            <a:r>
              <a:rPr lang="nl-BE" sz="1200" dirty="0">
                <a:solidFill>
                  <a:schemeClr val="bg1"/>
                </a:solidFill>
              </a:rPr>
              <a:t> factors; but </a:t>
            </a:r>
            <a:r>
              <a:rPr lang="nl-BE" sz="1200" dirty="0" err="1">
                <a:solidFill>
                  <a:schemeClr val="bg1"/>
                </a:solidFill>
              </a:rPr>
              <a:t>it</a:t>
            </a:r>
            <a:r>
              <a:rPr lang="nl-BE" sz="1200" dirty="0">
                <a:solidFill>
                  <a:schemeClr val="bg1"/>
                </a:solidFill>
              </a:rPr>
              <a:t> is </a:t>
            </a:r>
            <a:r>
              <a:rPr lang="nl-BE" sz="1200" dirty="0" err="1">
                <a:solidFill>
                  <a:schemeClr val="bg1"/>
                </a:solidFill>
              </a:rPr>
              <a:t>only</a:t>
            </a:r>
            <a:r>
              <a:rPr lang="nl-BE" sz="1200" dirty="0">
                <a:solidFill>
                  <a:schemeClr val="bg1"/>
                </a:solidFill>
              </a:rPr>
              <a:t> </a:t>
            </a:r>
            <a:r>
              <a:rPr lang="nl-BE" sz="1200" dirty="0" err="1">
                <a:solidFill>
                  <a:schemeClr val="bg1"/>
                </a:solidFill>
              </a:rPr>
              <a:t>one</a:t>
            </a:r>
            <a:r>
              <a:rPr lang="nl-BE" sz="1200" dirty="0">
                <a:solidFill>
                  <a:schemeClr val="bg1"/>
                </a:solidFill>
              </a:rPr>
              <a:t> </a:t>
            </a:r>
            <a:r>
              <a:rPr lang="nl-BE" sz="1200" dirty="0" err="1">
                <a:solidFill>
                  <a:schemeClr val="bg1"/>
                </a:solidFill>
              </a:rPr>
              <a:t>study</a:t>
            </a:r>
            <a:r>
              <a:rPr lang="nl-BE" sz="1200" dirty="0">
                <a:solidFill>
                  <a:schemeClr val="bg1"/>
                </a:solidFill>
              </a:rPr>
              <a:t> of Rosenthal.</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err="1">
                <a:solidFill>
                  <a:schemeClr val="bg1"/>
                </a:solidFill>
              </a:rPr>
              <a:t>And</a:t>
            </a:r>
            <a:r>
              <a:rPr lang="nl-BE" sz="1200" dirty="0">
                <a:solidFill>
                  <a:schemeClr val="bg1"/>
                </a:solidFill>
              </a:rPr>
              <a:t> </a:t>
            </a:r>
            <a:r>
              <a:rPr lang="nl-BE" sz="1200" dirty="0" err="1">
                <a:solidFill>
                  <a:schemeClr val="bg1"/>
                </a:solidFill>
              </a:rPr>
              <a:t>ofcourse</a:t>
            </a:r>
            <a:r>
              <a:rPr lang="nl-BE" sz="1200" dirty="0">
                <a:solidFill>
                  <a:schemeClr val="bg1"/>
                </a:solidFill>
              </a:rPr>
              <a:t>, </a:t>
            </a:r>
            <a:r>
              <a:rPr lang="nl-BE" sz="1200" dirty="0" err="1">
                <a:solidFill>
                  <a:schemeClr val="bg1"/>
                </a:solidFill>
              </a:rPr>
              <a:t>etiology</a:t>
            </a:r>
            <a:r>
              <a:rPr lang="nl-BE" sz="1200" dirty="0">
                <a:solidFill>
                  <a:schemeClr val="bg1"/>
                </a:solidFill>
              </a:rPr>
              <a:t> </a:t>
            </a:r>
            <a:r>
              <a:rPr lang="nl-BE" sz="1200" dirty="0" err="1">
                <a:solidFill>
                  <a:schemeClr val="bg1"/>
                </a:solidFill>
              </a:rPr>
              <a:t>can</a:t>
            </a:r>
            <a:r>
              <a:rPr lang="nl-BE" sz="1200" dirty="0">
                <a:solidFill>
                  <a:schemeClr val="bg1"/>
                </a:solidFill>
              </a:rPr>
              <a:t> </a:t>
            </a:r>
            <a:r>
              <a:rPr lang="nl-BE" sz="1200" dirty="0" err="1">
                <a:solidFill>
                  <a:schemeClr val="bg1"/>
                </a:solidFill>
              </a:rPr>
              <a:t>be</a:t>
            </a:r>
            <a:r>
              <a:rPr lang="nl-BE" sz="1200" dirty="0">
                <a:solidFill>
                  <a:schemeClr val="bg1"/>
                </a:solidFill>
              </a:rPr>
              <a:t> different </a:t>
            </a:r>
            <a:r>
              <a:rPr lang="nl-BE" sz="1200" dirty="0" err="1">
                <a:solidFill>
                  <a:schemeClr val="bg1"/>
                </a:solidFill>
              </a:rPr>
              <a:t>for</a:t>
            </a:r>
            <a:r>
              <a:rPr lang="nl-BE" sz="1200" dirty="0">
                <a:solidFill>
                  <a:schemeClr val="bg1"/>
                </a:solidFill>
              </a:rPr>
              <a:t> different </a:t>
            </a:r>
            <a:r>
              <a:rPr lang="nl-BE" sz="1200" dirty="0" err="1">
                <a:solidFill>
                  <a:schemeClr val="bg1"/>
                </a:solidFill>
              </a:rPr>
              <a:t>people</a:t>
            </a:r>
            <a:r>
              <a:rPr lang="nl-BE" sz="1200" dirty="0">
                <a:solidFill>
                  <a:schemeClr val="bg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chemeClr val="bg1"/>
                </a:solidFill>
              </a:rPr>
              <a:t>(Nature </a:t>
            </a:r>
            <a:r>
              <a:rPr lang="nl-BE" sz="1200" dirty="0" err="1">
                <a:solidFill>
                  <a:schemeClr val="bg1"/>
                </a:solidFill>
              </a:rPr>
              <a:t>nurture</a:t>
            </a:r>
            <a:r>
              <a:rPr lang="nl-BE" sz="1200" dirty="0">
                <a:solidFill>
                  <a:schemeClr val="bg1"/>
                </a:solidFill>
              </a:rPr>
              <a:t> </a:t>
            </a:r>
            <a:r>
              <a:rPr lang="nl-BE" sz="1200" dirty="0" err="1">
                <a:solidFill>
                  <a:schemeClr val="bg1"/>
                </a:solidFill>
              </a:rPr>
              <a:t>discussion</a:t>
            </a:r>
            <a:r>
              <a:rPr lang="nl-BE" sz="1200" dirty="0">
                <a:solidFill>
                  <a:schemeClr val="bg1"/>
                </a:solidFill>
              </a:rPr>
              <a:t>, we </a:t>
            </a:r>
            <a:r>
              <a:rPr lang="nl-BE" sz="1200" dirty="0" err="1">
                <a:solidFill>
                  <a:schemeClr val="bg1"/>
                </a:solidFill>
              </a:rPr>
              <a:t>know</a:t>
            </a:r>
            <a:r>
              <a:rPr lang="nl-BE" sz="1200" dirty="0">
                <a:solidFill>
                  <a:schemeClr val="bg1"/>
                </a:solidFill>
              </a:rPr>
              <a:t> </a:t>
            </a:r>
            <a:r>
              <a:rPr lang="nl-BE" sz="1200" dirty="0" err="1">
                <a:solidFill>
                  <a:schemeClr val="bg1"/>
                </a:solidFill>
              </a:rPr>
              <a:t>it</a:t>
            </a:r>
            <a:r>
              <a:rPr lang="nl-BE" sz="1200" dirty="0">
                <a:solidFill>
                  <a:schemeClr val="bg1"/>
                </a:solidFill>
              </a:rPr>
              <a:t> is </a:t>
            </a:r>
            <a:r>
              <a:rPr lang="nl-BE" sz="1200" dirty="0" err="1">
                <a:solidFill>
                  <a:schemeClr val="bg1"/>
                </a:solidFill>
              </a:rPr>
              <a:t>very</a:t>
            </a:r>
            <a:r>
              <a:rPr lang="nl-BE" sz="1200" dirty="0">
                <a:solidFill>
                  <a:schemeClr val="bg1"/>
                </a:solidFill>
              </a:rPr>
              <a:t> complex)</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chemeClr val="bg1"/>
                </a:solidFill>
              </a:rPr>
              <a:t>(but we </a:t>
            </a:r>
            <a:r>
              <a:rPr lang="nl-BE" sz="1200" dirty="0" err="1">
                <a:solidFill>
                  <a:schemeClr val="bg1"/>
                </a:solidFill>
              </a:rPr>
              <a:t>know</a:t>
            </a:r>
            <a:r>
              <a:rPr lang="nl-BE" sz="1200" dirty="0">
                <a:solidFill>
                  <a:schemeClr val="bg1"/>
                </a:solidFill>
              </a:rPr>
              <a:t> </a:t>
            </a:r>
            <a:r>
              <a:rPr lang="nl-BE" sz="1200" dirty="0" err="1">
                <a:solidFill>
                  <a:schemeClr val="bg1"/>
                </a:solidFill>
              </a:rPr>
              <a:t>it</a:t>
            </a:r>
            <a:r>
              <a:rPr lang="nl-BE" sz="1200" dirty="0">
                <a:solidFill>
                  <a:schemeClr val="bg1"/>
                </a:solidFill>
              </a:rPr>
              <a:t> is complex </a:t>
            </a:r>
            <a:r>
              <a:rPr lang="nl-BE" sz="1200" dirty="0" err="1">
                <a:solidFill>
                  <a:schemeClr val="bg1"/>
                </a:solidFill>
              </a:rPr>
              <a:t>process</a:t>
            </a:r>
            <a:r>
              <a:rPr lang="nl-BE" sz="1200" dirty="0">
                <a:solidFill>
                  <a:schemeClr val="bg1"/>
                </a:solidFill>
              </a:rPr>
              <a:t>, </a:t>
            </a:r>
            <a:r>
              <a:rPr lang="nl-BE" sz="1200" dirty="0" err="1">
                <a:solidFill>
                  <a:schemeClr val="bg1"/>
                </a:solidFill>
              </a:rPr>
              <a:t>and</a:t>
            </a:r>
            <a:r>
              <a:rPr lang="nl-BE" sz="1200" dirty="0">
                <a:solidFill>
                  <a:schemeClr val="bg1"/>
                </a:solidFill>
              </a:rPr>
              <a:t> </a:t>
            </a:r>
            <a:r>
              <a:rPr lang="nl-BE" sz="1200" dirty="0" err="1">
                <a:solidFill>
                  <a:schemeClr val="bg1"/>
                </a:solidFill>
              </a:rPr>
              <a:t>not</a:t>
            </a:r>
            <a:r>
              <a:rPr lang="nl-BE" sz="1200" dirty="0">
                <a:solidFill>
                  <a:schemeClr val="bg1"/>
                </a:solidFill>
              </a:rPr>
              <a:t> </a:t>
            </a:r>
            <a:r>
              <a:rPr lang="nl-BE" sz="1200" dirty="0" err="1">
                <a:solidFill>
                  <a:schemeClr val="bg1"/>
                </a:solidFill>
              </a:rPr>
              <a:t>one</a:t>
            </a:r>
            <a:r>
              <a:rPr lang="nl-BE" sz="1200" dirty="0">
                <a:solidFill>
                  <a:schemeClr val="bg1"/>
                </a:solidFill>
              </a:rPr>
              <a:t> way </a:t>
            </a:r>
            <a:r>
              <a:rPr lang="nl-BE" sz="1200" dirty="0" err="1">
                <a:solidFill>
                  <a:schemeClr val="bg1"/>
                </a:solidFill>
              </a:rPr>
              <a:t>street</a:t>
            </a:r>
            <a:r>
              <a:rPr lang="nl-BE" sz="1200" dirty="0">
                <a:solidFill>
                  <a:schemeClr val="bg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chemeClr val="bg1"/>
                </a:solidFill>
              </a:rPr>
              <a:t>Gender identiteit’: </a:t>
            </a:r>
            <a:r>
              <a:rPr lang="nl-BE" sz="1200" b="1" dirty="0">
                <a:solidFill>
                  <a:schemeClr val="bg1"/>
                </a:solidFill>
              </a:rPr>
              <a:t>cognitieve, sociale en psychologische </a:t>
            </a:r>
            <a:r>
              <a:rPr lang="nl-BE" sz="1200" dirty="0">
                <a:solidFill>
                  <a:schemeClr val="bg1"/>
                </a:solidFill>
              </a:rPr>
              <a:t>factoren (Ref. Ruble, Martin &amp; Berenbaum) (bio-sociaal-medisch model),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Een onderzoek bij tweelingen suggereert dat de ontwikkeling van de genderidentiteit meer een zaak is van genetisch-biologische factoren dan dat het een keuze zou zijn van de persoon zelf. Het aandeel van erfelijkheid werd in dit onderzoek geschat op 62%, en het aandeel van (ongedeelde) omgevingsfactoren op 38%. Net zoals bij vele zaken heerst hierover een nature (natuur)/nurture (opvoeding) debat. Meer uitgebreid onderzoek is evenwel nodig om een eenduidige visie te krijgen over welke erfelijkheidsfactoren welke rol spelen in het ontstaan van genderidentiteitsconflicten (</a:t>
            </a:r>
            <a:r>
              <a:rPr lang="nl-BE" sz="1200" b="0" i="0" kern="1200" dirty="0" err="1">
                <a:solidFill>
                  <a:schemeClr val="tx1"/>
                </a:solidFill>
                <a:effectLst/>
                <a:latin typeface="+mn-lt"/>
                <a:ea typeface="+mn-ea"/>
                <a:cs typeface="+mn-cs"/>
              </a:rPr>
              <a:t>Coolidge</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Thede</a:t>
            </a:r>
            <a:r>
              <a:rPr lang="nl-BE" sz="1200" b="0" i="0" kern="1200" dirty="0">
                <a:solidFill>
                  <a:schemeClr val="tx1"/>
                </a:solidFill>
                <a:effectLst/>
                <a:latin typeface="+mn-lt"/>
                <a:ea typeface="+mn-ea"/>
                <a:cs typeface="+mn-cs"/>
              </a:rPr>
              <a:t> &amp; Young, 2002).</a:t>
            </a:r>
            <a:endParaRPr lang="nl-BE" dirty="0"/>
          </a:p>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7</a:t>
            </a:fld>
            <a:endParaRPr lang="en-GB"/>
          </a:p>
        </p:txBody>
      </p:sp>
    </p:spTree>
    <p:extLst>
      <p:ext uri="{BB962C8B-B14F-4D97-AF65-F5344CB8AC3E}">
        <p14:creationId xmlns:p14="http://schemas.microsoft.com/office/powerpoint/2010/main" val="475053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300288" y="931863"/>
            <a:ext cx="4464050" cy="2511425"/>
          </a:xfrm>
        </p:spPr>
      </p:sp>
      <p:sp>
        <p:nvSpPr>
          <p:cNvPr id="3" name="Tijdelijke aanduiding voor notities 2"/>
          <p:cNvSpPr>
            <a:spLocks noGrp="1"/>
          </p:cNvSpPr>
          <p:nvPr>
            <p:ph type="body" idx="1"/>
          </p:nvPr>
        </p:nvSpPr>
        <p:spPr/>
        <p:txBody>
          <a:bodyPr/>
          <a:lstStyle/>
          <a:p>
            <a:pPr marL="171450" indent="-171450">
              <a:buFont typeface="Arial"/>
              <a:buChar char="•"/>
            </a:pPr>
            <a:endParaRPr lang="nl-BE" dirty="0">
              <a:cs typeface="Calibri"/>
            </a:endParaRPr>
          </a:p>
          <a:p>
            <a:pPr marL="0" indent="0">
              <a:buNone/>
            </a:pPr>
            <a:r>
              <a:rPr lang="en-GB" dirty="0"/>
              <a:t>Only </a:t>
            </a:r>
            <a:r>
              <a:rPr lang="en-GB" u="sng" dirty="0"/>
              <a:t>full</a:t>
            </a:r>
            <a:r>
              <a:rPr lang="en-GB" dirty="0"/>
              <a:t> multidisciplinary team: </a:t>
            </a:r>
            <a:r>
              <a:rPr lang="en-GB" b="1" dirty="0"/>
              <a:t>UZ Gent</a:t>
            </a:r>
          </a:p>
          <a:p>
            <a:pPr marL="0" indent="0">
              <a:buNone/>
            </a:pPr>
            <a:r>
              <a:rPr lang="en-GB" dirty="0"/>
              <a:t>Only multidisciplinary team for children &amp; youth -17y</a:t>
            </a:r>
          </a:p>
          <a:p>
            <a:endParaRPr lang="en-GB" dirty="0"/>
          </a:p>
          <a:p>
            <a:pPr marL="0" indent="0">
              <a:buNone/>
            </a:pPr>
            <a:r>
              <a:rPr lang="en-GB" b="1" dirty="0"/>
              <a:t>Convention Transgender Zorg</a:t>
            </a:r>
            <a:r>
              <a:rPr lang="en-GB" dirty="0"/>
              <a:t>: UZ Gent + CHU Luik</a:t>
            </a:r>
          </a:p>
          <a:p>
            <a:pPr marL="0" indent="0">
              <a:buNone/>
            </a:pPr>
            <a:endParaRPr lang="en-GB" b="1" dirty="0"/>
          </a:p>
          <a:p>
            <a:pPr marL="0" indent="0">
              <a:buNone/>
            </a:pPr>
            <a:r>
              <a:rPr lang="en-GB" b="1" dirty="0"/>
              <a:t>Other gender clinics emerging: </a:t>
            </a:r>
            <a:r>
              <a:rPr lang="en-GB" dirty="0"/>
              <a:t>ZOL Genk, </a:t>
            </a:r>
            <a:r>
              <a:rPr lang="en-GB" dirty="0" err="1"/>
              <a:t>CeKSS</a:t>
            </a:r>
            <a:r>
              <a:rPr lang="en-GB" dirty="0"/>
              <a:t> (UPC, KU Leuven), </a:t>
            </a:r>
            <a:r>
              <a:rPr lang="en-GB" u="sng" dirty="0"/>
              <a:t>ZNA Antwerp</a:t>
            </a:r>
            <a:r>
              <a:rPr lang="en-GB" dirty="0"/>
              <a:t>, AZ </a:t>
            </a:r>
            <a:r>
              <a:rPr lang="en-GB" dirty="0" err="1"/>
              <a:t>Groeninge</a:t>
            </a:r>
            <a:r>
              <a:rPr lang="en-GB" dirty="0"/>
              <a:t> (Kortrijk), VITAZ (Sint-Niklaas), UZA (Antwerp)</a:t>
            </a:r>
          </a:p>
          <a:p>
            <a:endParaRPr lang="en-GB" dirty="0"/>
          </a:p>
          <a:p>
            <a:endParaRPr lang="nl-BE" dirty="0">
              <a:cs typeface="Calibri"/>
            </a:endParaRPr>
          </a:p>
        </p:txBody>
      </p:sp>
      <p:sp>
        <p:nvSpPr>
          <p:cNvPr id="4" name="Tijdelijke aanduiding voor dianummer 3"/>
          <p:cNvSpPr>
            <a:spLocks noGrp="1"/>
          </p:cNvSpPr>
          <p:nvPr>
            <p:ph type="sldNum" sz="quarter" idx="10"/>
          </p:nvPr>
        </p:nvSpPr>
        <p:spPr/>
        <p:txBody>
          <a:bodyPr/>
          <a:lstStyle/>
          <a:p>
            <a:fld id="{04653216-6DFA-467A-B43D-BCF5DCADA49C}" type="slidenum">
              <a:rPr lang="nl-BE" smtClean="0"/>
              <a:t>8</a:t>
            </a:fld>
            <a:endParaRPr lang="nl-BE"/>
          </a:p>
        </p:txBody>
      </p:sp>
    </p:spTree>
    <p:extLst>
      <p:ext uri="{BB962C8B-B14F-4D97-AF65-F5344CB8AC3E}">
        <p14:creationId xmlns:p14="http://schemas.microsoft.com/office/powerpoint/2010/main" val="705026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4653216-6DFA-467A-B43D-BCF5DCADA49C}" type="slidenum">
              <a:rPr lang="nl-BE" smtClean="0"/>
              <a:t>9</a:t>
            </a:fld>
            <a:endParaRPr lang="nl-BE" dirty="0"/>
          </a:p>
        </p:txBody>
      </p:sp>
    </p:spTree>
    <p:extLst>
      <p:ext uri="{BB962C8B-B14F-4D97-AF65-F5344CB8AC3E}">
        <p14:creationId xmlns:p14="http://schemas.microsoft.com/office/powerpoint/2010/main" val="412161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New telephonic applications </a:t>
            </a:r>
          </a:p>
        </p:txBody>
      </p:sp>
      <p:sp>
        <p:nvSpPr>
          <p:cNvPr id="4" name="Slide Number Placeholder 3"/>
          <p:cNvSpPr>
            <a:spLocks noGrp="1"/>
          </p:cNvSpPr>
          <p:nvPr>
            <p:ph type="sldNum" sz="quarter" idx="5"/>
          </p:nvPr>
        </p:nvSpPr>
        <p:spPr/>
        <p:txBody>
          <a:bodyPr/>
          <a:lstStyle/>
          <a:p>
            <a:fld id="{872308A9-B285-4477-886C-8FAD4A1F170E}" type="slidenum">
              <a:rPr lang="en-GB" smtClean="0"/>
              <a:t>10</a:t>
            </a:fld>
            <a:endParaRPr lang="en-GB"/>
          </a:p>
        </p:txBody>
      </p:sp>
    </p:spTree>
    <p:extLst>
      <p:ext uri="{BB962C8B-B14F-4D97-AF65-F5344CB8AC3E}">
        <p14:creationId xmlns:p14="http://schemas.microsoft.com/office/powerpoint/2010/main" val="79681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4653216-6DFA-467A-B43D-BCF5DCADA49C}" type="slidenum">
              <a:rPr lang="nl-BE" smtClean="0"/>
              <a:t>11</a:t>
            </a:fld>
            <a:endParaRPr lang="nl-BE"/>
          </a:p>
        </p:txBody>
      </p:sp>
    </p:spTree>
    <p:extLst>
      <p:ext uri="{BB962C8B-B14F-4D97-AF65-F5344CB8AC3E}">
        <p14:creationId xmlns:p14="http://schemas.microsoft.com/office/powerpoint/2010/main" val="59926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t>Niet enkel </a:t>
            </a:r>
            <a:r>
              <a:rPr lang="nl-BE" sz="1200" b="1" dirty="0"/>
              <a:t>medische</a:t>
            </a:r>
            <a:r>
              <a:rPr lang="nl-BE" sz="1200" dirty="0"/>
              <a:t> maar ook </a:t>
            </a:r>
            <a:r>
              <a:rPr lang="nl-BE" sz="1200" b="1" dirty="0"/>
              <a:t>emotionele</a:t>
            </a:r>
            <a:r>
              <a:rPr lang="nl-BE" sz="1200" dirty="0"/>
              <a:t> (zelfaanvaarding), </a:t>
            </a:r>
            <a:r>
              <a:rPr lang="nl-BE" sz="1200" b="1" dirty="0"/>
              <a:t>sociale</a:t>
            </a:r>
            <a:r>
              <a:rPr lang="nl-BE" sz="1200" dirty="0"/>
              <a:t> (kledij, aanspreekvorm), en </a:t>
            </a:r>
            <a:r>
              <a:rPr lang="nl-BE" sz="1200" b="1" dirty="0"/>
              <a:t>juridische</a:t>
            </a:r>
            <a:r>
              <a:rPr lang="nl-BE" sz="1200" dirty="0"/>
              <a:t> transitie (e-</a:t>
            </a:r>
            <a:r>
              <a:rPr lang="nl-BE" sz="1200" dirty="0" err="1"/>
              <a:t>id</a:t>
            </a:r>
            <a:r>
              <a:rPr lang="nl-BE" sz="1200" dirty="0"/>
              <a:t>)</a:t>
            </a:r>
            <a:endParaRPr lang="en-US" sz="1200" dirty="0"/>
          </a:p>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13</a:t>
            </a:fld>
            <a:endParaRPr lang="en-GB"/>
          </a:p>
        </p:txBody>
      </p:sp>
    </p:spTree>
    <p:extLst>
      <p:ext uri="{BB962C8B-B14F-4D97-AF65-F5344CB8AC3E}">
        <p14:creationId xmlns:p14="http://schemas.microsoft.com/office/powerpoint/2010/main" val="2391352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67"/>
              </a:spcAft>
              <a:buClrTx/>
              <a:buSzTx/>
              <a:buFontTx/>
              <a:buNone/>
              <a:tabLst/>
              <a:defRPr/>
            </a:pPr>
            <a:r>
              <a:rPr lang="nl-BE" sz="1200" b="0" i="0" u="none" strike="noStrike" kern="100" baseline="0" dirty="0">
                <a:latin typeface="Poppins" panose="00000500000000000000" pitchFamily="2" charset="0"/>
              </a:rPr>
              <a:t>De gemiddelde leeftijd waarop respondenten er zich van bewust werden dat ze transgender, gender non-binair en/of crossdresser zijn, is in deze steekproef 18 jaar (standaarddeviatie 10,2). Wanneer we dit apart bekijken voor de identiteitsgroepen, dan blijken trans mannen zich gemiddeld genomen jonger bewust zijn van hun genderidentiteit en crossdressers eerder ouder zijn. Dit is in lijn met de bevindingen uit het rapport van 2018. </a:t>
            </a:r>
          </a:p>
          <a:p>
            <a:pPr marR="0" algn="l" rtl="0"/>
            <a:r>
              <a:rPr lang="nl-BE" sz="1200" b="0" i="0" u="none" strike="noStrike" kern="100" baseline="0" dirty="0">
                <a:latin typeface="Poppins" panose="00000500000000000000" pitchFamily="2" charset="0"/>
              </a:rPr>
              <a:t>Ongeacht de generatie zagen we dat de helft van de respondentengroep aangeeft het te weten voor hun 15</a:t>
            </a:r>
            <a:r>
              <a:rPr lang="nl-BE" sz="1200" b="0" i="0" u="none" strike="noStrike" kern="100" baseline="30000" dirty="0">
                <a:latin typeface="Poppins" panose="00000500000000000000" pitchFamily="2" charset="0"/>
              </a:rPr>
              <a:t>de </a:t>
            </a:r>
            <a:r>
              <a:rPr lang="nl-BE" sz="1200" b="0" i="0" u="none" strike="noStrike" kern="100" baseline="0" dirty="0">
                <a:latin typeface="Poppins" panose="00000500000000000000" pitchFamily="2" charset="0"/>
              </a:rPr>
              <a:t>jaar, en de andere helft na hun 15</a:t>
            </a:r>
            <a:r>
              <a:rPr lang="nl-BE" sz="1200" b="0" i="0" u="none" strike="noStrike" kern="100" baseline="30000" dirty="0">
                <a:latin typeface="Poppins" panose="00000500000000000000" pitchFamily="2" charset="0"/>
              </a:rPr>
              <a:t>de</a:t>
            </a:r>
            <a:r>
              <a:rPr lang="nl-BE" sz="1200" b="0" i="0" u="none" strike="noStrike" kern="100" baseline="0" dirty="0">
                <a:latin typeface="Poppins" panose="00000500000000000000" pitchFamily="2" charset="0"/>
              </a:rPr>
              <a:t>, maar ook dat hoe jonger de respondenten, hoe meer personen zich dichter bij de mediaan situeren. </a:t>
            </a:r>
          </a:p>
          <a:p>
            <a:pPr marR="0" algn="l" rtl="0"/>
            <a:r>
              <a:rPr lang="nl-BE" sz="1200" b="0" i="0" u="none" strike="noStrike" kern="100" baseline="0" dirty="0">
                <a:latin typeface="Poppins" panose="00000500000000000000" pitchFamily="2" charset="0"/>
              </a:rPr>
              <a:t>Bijna alle respondenten (93,5%) hebben al met minstens één iemand gesproken over dat ze transgender en/of gender non-binair zijn en/of aan crossdressing doen. Dit percentage ligt iets lager dan in het rapport van 2018. Gemiddeld genomen zit er een verschil van vijf jaar tussen de eerste bewustwording en de eerste keer dat men dit aan iemand vertelde. Deze gemiddelde tijd neemt sterk af van de pragmatische generatie (1971-1985, gemiddeld 12,4 jaar) naar generatie Y (1986-2000, gemiddeld 3,8 jaar). De jongste generatie Z (2001-2015) wacht het minst lang – slechts 1,9 jaar. </a:t>
            </a:r>
          </a:p>
          <a:p>
            <a:endParaRPr lang="nl-BE" dirty="0"/>
          </a:p>
        </p:txBody>
      </p:sp>
      <p:sp>
        <p:nvSpPr>
          <p:cNvPr id="4" name="Tijdelijke aanduiding voor dianummer 3"/>
          <p:cNvSpPr>
            <a:spLocks noGrp="1"/>
          </p:cNvSpPr>
          <p:nvPr>
            <p:ph type="sldNum" sz="quarter" idx="10"/>
          </p:nvPr>
        </p:nvSpPr>
        <p:spPr/>
        <p:txBody>
          <a:bodyPr/>
          <a:lstStyle/>
          <a:p>
            <a:fld id="{8B6CAA7E-DEC2-47AA-9FA8-4C9EEB3687D2}" type="slidenum">
              <a:rPr lang="nl-BE" smtClean="0"/>
              <a:t>14</a:t>
            </a:fld>
            <a:endParaRPr lang="nl-BE"/>
          </a:p>
        </p:txBody>
      </p:sp>
    </p:spTree>
    <p:extLst>
      <p:ext uri="{BB962C8B-B14F-4D97-AF65-F5344CB8AC3E}">
        <p14:creationId xmlns:p14="http://schemas.microsoft.com/office/powerpoint/2010/main" val="1520893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Social transition -&gt; not to underestimate, can be really hard. For example, starting social transition at same time as </a:t>
            </a:r>
            <a:r>
              <a:rPr lang="en-GB" dirty="0" err="1"/>
              <a:t>mecial</a:t>
            </a:r>
            <a:r>
              <a:rPr lang="en-GB" dirty="0"/>
              <a:t> transition, but medical takes quiet some time. So there is always a phase in which people are not yet fully perceived in the way they want to. And this can make them at risk of experiencing trans phobic micro-</a:t>
            </a:r>
            <a:r>
              <a:rPr lang="en-GB" dirty="0" err="1"/>
              <a:t>agressions</a:t>
            </a:r>
            <a:r>
              <a:rPr lang="en-GB" dirty="0"/>
              <a:t> but also physical violence.</a:t>
            </a:r>
          </a:p>
          <a:p>
            <a:r>
              <a:rPr lang="en-GB" dirty="0"/>
              <a:t>Especially trans women who do not pass yet as cis women can feel very anxious about going outside, risking verbal comments etc.</a:t>
            </a:r>
          </a:p>
          <a:p>
            <a:endParaRPr lang="en-GB" dirty="0"/>
          </a:p>
          <a:p>
            <a:r>
              <a:rPr lang="en-GB" dirty="0"/>
              <a:t>For non-binary people social transition can also be a challenge, since there is no cultural script in our western countries to follow. There is no such thing as a “non-binary clothing” or “non-binary haircut”, so you have to invent yourself what feels good as a gender expression. For some that means if they were assigned male, to wear more female clothing to compensate and to be seen by society not as a cisgender male.</a:t>
            </a:r>
          </a:p>
        </p:txBody>
      </p:sp>
      <p:sp>
        <p:nvSpPr>
          <p:cNvPr id="4" name="Slide Number Placeholder 3"/>
          <p:cNvSpPr>
            <a:spLocks noGrp="1"/>
          </p:cNvSpPr>
          <p:nvPr>
            <p:ph type="sldNum" sz="quarter" idx="5"/>
          </p:nvPr>
        </p:nvSpPr>
        <p:spPr/>
        <p:txBody>
          <a:bodyPr/>
          <a:lstStyle/>
          <a:p>
            <a:fld id="{872308A9-B285-4477-886C-8FAD4A1F170E}" type="slidenum">
              <a:rPr lang="en-GB" smtClean="0"/>
              <a:t>15</a:t>
            </a:fld>
            <a:endParaRPr lang="en-GB"/>
          </a:p>
        </p:txBody>
      </p:sp>
    </p:spTree>
    <p:extLst>
      <p:ext uri="{BB962C8B-B14F-4D97-AF65-F5344CB8AC3E}">
        <p14:creationId xmlns:p14="http://schemas.microsoft.com/office/powerpoint/2010/main" val="772404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B6CAA7E-DEC2-47AA-9FA8-4C9EEB3687D2}" type="slidenum">
              <a:rPr lang="nl-BE" smtClean="0"/>
              <a:t>17</a:t>
            </a:fld>
            <a:endParaRPr lang="nl-BE"/>
          </a:p>
        </p:txBody>
      </p:sp>
    </p:spTree>
    <p:extLst>
      <p:ext uri="{BB962C8B-B14F-4D97-AF65-F5344CB8AC3E}">
        <p14:creationId xmlns:p14="http://schemas.microsoft.com/office/powerpoint/2010/main" val="1226060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themes in our psychological counselling </a:t>
            </a:r>
          </a:p>
        </p:txBody>
      </p:sp>
      <p:sp>
        <p:nvSpPr>
          <p:cNvPr id="4" name="Slide Number Placeholder 3"/>
          <p:cNvSpPr>
            <a:spLocks noGrp="1"/>
          </p:cNvSpPr>
          <p:nvPr>
            <p:ph type="sldNum" sz="quarter" idx="5"/>
          </p:nvPr>
        </p:nvSpPr>
        <p:spPr/>
        <p:txBody>
          <a:bodyPr/>
          <a:lstStyle/>
          <a:p>
            <a:fld id="{872308A9-B285-4477-886C-8FAD4A1F170E}" type="slidenum">
              <a:rPr lang="en-GB" smtClean="0"/>
              <a:t>19</a:t>
            </a:fld>
            <a:endParaRPr lang="en-GB"/>
          </a:p>
        </p:txBody>
      </p:sp>
    </p:spTree>
    <p:extLst>
      <p:ext uri="{BB962C8B-B14F-4D97-AF65-F5344CB8AC3E}">
        <p14:creationId xmlns:p14="http://schemas.microsoft.com/office/powerpoint/2010/main" val="1468672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err="1">
                <a:solidFill>
                  <a:schemeClr val="bg1"/>
                </a:solidFill>
              </a:rPr>
              <a:t>Voorzichtig</a:t>
            </a:r>
            <a:r>
              <a:rPr lang="en-CA" sz="1200" dirty="0">
                <a:solidFill>
                  <a:schemeClr val="bg1"/>
                </a:solidFill>
              </a:rPr>
              <a:t> </a:t>
            </a:r>
            <a:r>
              <a:rPr lang="en-CA" sz="1200" dirty="0" err="1">
                <a:solidFill>
                  <a:schemeClr val="bg1"/>
                </a:solidFill>
              </a:rPr>
              <a:t>zijn</a:t>
            </a:r>
            <a:r>
              <a:rPr lang="en-CA" sz="1200" dirty="0">
                <a:solidFill>
                  <a:schemeClr val="bg1"/>
                </a:solidFill>
              </a:rPr>
              <a:t> met </a:t>
            </a:r>
            <a:r>
              <a:rPr lang="en-CA" sz="1200" dirty="0" err="1">
                <a:solidFill>
                  <a:schemeClr val="bg1"/>
                </a:solidFill>
              </a:rPr>
              <a:t>assumpties</a:t>
            </a:r>
            <a:r>
              <a:rPr lang="en-CA" sz="1200" dirty="0">
                <a:solidFill>
                  <a:schemeClr val="bg1"/>
                </a:solidFill>
              </a:rPr>
              <a:t> over </a:t>
            </a:r>
            <a:r>
              <a:rPr lang="en-CA" sz="1200" dirty="0" err="1">
                <a:solidFill>
                  <a:schemeClr val="bg1"/>
                </a:solidFill>
              </a:rPr>
              <a:t>seksuele</a:t>
            </a:r>
            <a:r>
              <a:rPr lang="en-CA" sz="1200" dirty="0">
                <a:solidFill>
                  <a:schemeClr val="bg1"/>
                </a:solidFill>
              </a:rPr>
              <a:t> </a:t>
            </a:r>
            <a:r>
              <a:rPr lang="en-CA" sz="1200" dirty="0" err="1">
                <a:solidFill>
                  <a:schemeClr val="bg1"/>
                </a:solidFill>
              </a:rPr>
              <a:t>ervaringen</a:t>
            </a:r>
            <a:r>
              <a:rPr lang="en-CA" sz="1200" dirty="0">
                <a:solidFill>
                  <a:schemeClr val="bg1"/>
                </a:solidFill>
              </a:rPr>
              <a:t> van trans* </a:t>
            </a:r>
            <a:r>
              <a:rPr lang="en-CA" sz="1200" dirty="0" err="1">
                <a:solidFill>
                  <a:schemeClr val="bg1"/>
                </a:solidFill>
              </a:rPr>
              <a:t>personen</a:t>
            </a:r>
            <a:r>
              <a:rPr lang="en-CA" sz="1200" dirty="0">
                <a:solidFill>
                  <a:schemeClr val="bg1"/>
                </a:solidFill>
              </a:rPr>
              <a:t>: </a:t>
            </a:r>
            <a:r>
              <a:rPr lang="en-CA" sz="1200" dirty="0" err="1">
                <a:solidFill>
                  <a:schemeClr val="bg1"/>
                </a:solidFill>
              </a:rPr>
              <a:t>denk</a:t>
            </a:r>
            <a:r>
              <a:rPr lang="en-CA" sz="1200" dirty="0">
                <a:solidFill>
                  <a:schemeClr val="bg1"/>
                </a:solidFill>
              </a:rPr>
              <a:t> </a:t>
            </a:r>
            <a:r>
              <a:rPr lang="en-CA" sz="1200" dirty="0" err="1">
                <a:solidFill>
                  <a:schemeClr val="bg1"/>
                </a:solidFill>
              </a:rPr>
              <a:t>aan</a:t>
            </a:r>
            <a:r>
              <a:rPr lang="en-CA" sz="1200" dirty="0">
                <a:solidFill>
                  <a:schemeClr val="bg1"/>
                </a:solidFill>
              </a:rPr>
              <a:t> de </a:t>
            </a:r>
            <a:r>
              <a:rPr lang="en-CA" sz="1200" b="1" dirty="0" err="1">
                <a:solidFill>
                  <a:schemeClr val="bg1"/>
                </a:solidFill>
              </a:rPr>
              <a:t>diversiteit</a:t>
            </a:r>
            <a:r>
              <a:rPr lang="en-CA" sz="1200" dirty="0">
                <a:solidFill>
                  <a:schemeClr val="bg1"/>
                </a:solidFill>
              </a:rPr>
              <a:t>!</a:t>
            </a:r>
          </a:p>
          <a:p>
            <a:endParaRPr lang="nl-BE" dirty="0"/>
          </a:p>
        </p:txBody>
      </p:sp>
      <p:sp>
        <p:nvSpPr>
          <p:cNvPr id="4" name="Tijdelijke aanduiding voor dianummer 3"/>
          <p:cNvSpPr>
            <a:spLocks noGrp="1"/>
          </p:cNvSpPr>
          <p:nvPr>
            <p:ph type="sldNum" sz="quarter" idx="5"/>
          </p:nvPr>
        </p:nvSpPr>
        <p:spPr/>
        <p:txBody>
          <a:bodyPr/>
          <a:lstStyle/>
          <a:p>
            <a:fld id="{8B6CAA7E-DEC2-47AA-9FA8-4C9EEB3687D2}" type="slidenum">
              <a:rPr lang="nl-BE" smtClean="0"/>
              <a:t>20</a:t>
            </a:fld>
            <a:endParaRPr lang="nl-BE"/>
          </a:p>
        </p:txBody>
      </p:sp>
    </p:spTree>
    <p:extLst>
      <p:ext uri="{BB962C8B-B14F-4D97-AF65-F5344CB8AC3E}">
        <p14:creationId xmlns:p14="http://schemas.microsoft.com/office/powerpoint/2010/main" val="842219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Fertility stays an important theme that can come up again later during their transition.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is getting rediscussed when people take certain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Or for example, one has a new partner relation and the partner does find a biological link important, or what also happened for example trans men is together with cisgender women who is infertile. So he decides that in that case he wants to use his egg cell.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nl-BE" dirty="0"/>
          </a:p>
        </p:txBody>
      </p:sp>
      <p:sp>
        <p:nvSpPr>
          <p:cNvPr id="4" name="Tijdelijke aanduiding voor dianummer 3"/>
          <p:cNvSpPr>
            <a:spLocks noGrp="1"/>
          </p:cNvSpPr>
          <p:nvPr>
            <p:ph type="sldNum" sz="quarter" idx="5"/>
          </p:nvPr>
        </p:nvSpPr>
        <p:spPr/>
        <p:txBody>
          <a:bodyPr/>
          <a:lstStyle/>
          <a:p>
            <a:fld id="{8B6CAA7E-DEC2-47AA-9FA8-4C9EEB3687D2}" type="slidenum">
              <a:rPr lang="nl-BE" smtClean="0"/>
              <a:t>21</a:t>
            </a:fld>
            <a:endParaRPr lang="nl-BE"/>
          </a:p>
        </p:txBody>
      </p:sp>
    </p:spTree>
    <p:extLst>
      <p:ext uri="{BB962C8B-B14F-4D97-AF65-F5344CB8AC3E}">
        <p14:creationId xmlns:p14="http://schemas.microsoft.com/office/powerpoint/2010/main" val="3716809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nl-BE" dirty="0"/>
              <a:t>We conducted research on a community-based sample of over 400 transgender people and found low rates of parental desire, from 24% in AMAB transgender people to 40% in AFAB transgender people. However, I must note that AFAB people were younger. </a:t>
            </a:r>
          </a:p>
          <a:p>
            <a:endParaRPr lang="nl-BE" dirty="0"/>
          </a:p>
        </p:txBody>
      </p:sp>
      <p:sp>
        <p:nvSpPr>
          <p:cNvPr id="4" name="Tijdelijke aanduiding voor dianummer 3"/>
          <p:cNvSpPr>
            <a:spLocks noGrp="1"/>
          </p:cNvSpPr>
          <p:nvPr>
            <p:ph type="sldNum" sz="quarter" idx="5"/>
          </p:nvPr>
        </p:nvSpPr>
        <p:spPr/>
        <p:txBody>
          <a:bodyPr/>
          <a:lstStyle/>
          <a:p>
            <a:fld id="{04653216-6DFA-467A-B43D-BCF5DCADA49C}" type="slidenum">
              <a:rPr lang="nl-BE" smtClean="0"/>
              <a:t>24</a:t>
            </a:fld>
            <a:endParaRPr lang="nl-BE"/>
          </a:p>
        </p:txBody>
      </p:sp>
    </p:spTree>
    <p:extLst>
      <p:ext uri="{BB962C8B-B14F-4D97-AF65-F5344CB8AC3E}">
        <p14:creationId xmlns:p14="http://schemas.microsoft.com/office/powerpoint/2010/main" val="1283931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jdelijke aanduiding voor dia-afbeelding 1">
            <a:extLst>
              <a:ext uri="{FF2B5EF4-FFF2-40B4-BE49-F238E27FC236}">
                <a16:creationId xmlns:a16="http://schemas.microsoft.com/office/drawing/2014/main" id="{E39DFB73-3565-00A1-C46F-2186394323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Tijdelijke aanduiding voor notities 2">
            <a:extLst>
              <a:ext uri="{FF2B5EF4-FFF2-40B4-BE49-F238E27FC236}">
                <a16:creationId xmlns:a16="http://schemas.microsoft.com/office/drawing/2014/main" id="{E1A2D837-98A3-6CF9-E06D-CEEB8FC497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dirty="0"/>
              <a:t>Barriers for </a:t>
            </a:r>
            <a:r>
              <a:rPr lang="nl-BE" dirty="0" err="1"/>
              <a:t>fulfilling</a:t>
            </a:r>
            <a:r>
              <a:rPr lang="nl-BE" dirty="0"/>
              <a:t> </a:t>
            </a:r>
            <a:r>
              <a:rPr lang="nl-BE" dirty="0" err="1"/>
              <a:t>child</a:t>
            </a:r>
            <a:r>
              <a:rPr lang="nl-BE" dirty="0"/>
              <a:t> </a:t>
            </a:r>
            <a:r>
              <a:rPr lang="nl-BE" dirty="0" err="1"/>
              <a:t>wish</a:t>
            </a:r>
            <a:r>
              <a:rPr lang="nl-BE" dirty="0"/>
              <a:t> are</a:t>
            </a:r>
            <a:r>
              <a:rPr lang="nl-BE" baseline="0" dirty="0"/>
              <a:t> </a:t>
            </a:r>
            <a:r>
              <a:rPr lang="nl-BE" baseline="0" dirty="0" err="1"/>
              <a:t>shown</a:t>
            </a:r>
            <a:r>
              <a:rPr lang="nl-BE" baseline="0" dirty="0"/>
              <a:t> for the trans </a:t>
            </a:r>
            <a:r>
              <a:rPr lang="nl-BE" baseline="0" dirty="0" err="1"/>
              <a:t>women</a:t>
            </a:r>
            <a:r>
              <a:rPr lang="nl-BE" baseline="0" dirty="0"/>
              <a:t>, the transgender men and the GNB+</a:t>
            </a:r>
          </a:p>
          <a:p>
            <a:r>
              <a:rPr lang="nl-BE" baseline="0" dirty="0" err="1"/>
              <a:t>Whereas</a:t>
            </a:r>
            <a:r>
              <a:rPr lang="nl-BE" baseline="0" dirty="0"/>
              <a:t> TM found the </a:t>
            </a:r>
            <a:r>
              <a:rPr lang="nl-BE" baseline="0" dirty="0" err="1"/>
              <a:t>lack</a:t>
            </a:r>
            <a:r>
              <a:rPr lang="nl-BE" baseline="0" dirty="0"/>
              <a:t> of a </a:t>
            </a:r>
            <a:r>
              <a:rPr lang="nl-BE" baseline="0" dirty="0" err="1"/>
              <a:t>suitable</a:t>
            </a:r>
            <a:r>
              <a:rPr lang="nl-BE" baseline="0" dirty="0"/>
              <a:t> partner, </a:t>
            </a:r>
            <a:r>
              <a:rPr lang="nl-BE" baseline="0" dirty="0" err="1"/>
              <a:t>carrying</a:t>
            </a:r>
            <a:r>
              <a:rPr lang="nl-BE" baseline="0" dirty="0"/>
              <a:t> a </a:t>
            </a:r>
            <a:r>
              <a:rPr lang="nl-BE" baseline="0" dirty="0" err="1"/>
              <a:t>pregnancy</a:t>
            </a:r>
            <a:r>
              <a:rPr lang="nl-BE" baseline="0" dirty="0"/>
              <a:t>, the </a:t>
            </a:r>
            <a:r>
              <a:rPr lang="nl-BE" baseline="0" dirty="0" err="1"/>
              <a:t>use</a:t>
            </a:r>
            <a:r>
              <a:rPr lang="nl-BE" baseline="0" dirty="0"/>
              <a:t> of </a:t>
            </a:r>
            <a:r>
              <a:rPr lang="nl-BE" baseline="0" dirty="0" err="1"/>
              <a:t>own</a:t>
            </a:r>
            <a:r>
              <a:rPr lang="nl-BE" baseline="0" dirty="0"/>
              <a:t> </a:t>
            </a:r>
            <a:r>
              <a:rPr lang="nl-BE" baseline="0" dirty="0" err="1"/>
              <a:t>genetic</a:t>
            </a:r>
            <a:r>
              <a:rPr lang="nl-BE" baseline="0" dirty="0"/>
              <a:t> </a:t>
            </a:r>
            <a:r>
              <a:rPr lang="nl-BE" baseline="0" dirty="0" err="1"/>
              <a:t>material</a:t>
            </a:r>
            <a:r>
              <a:rPr lang="nl-BE" baseline="0" dirty="0"/>
              <a:t> and the </a:t>
            </a:r>
            <a:r>
              <a:rPr lang="nl-BE" baseline="0" dirty="0" err="1"/>
              <a:t>surracy</a:t>
            </a:r>
            <a:r>
              <a:rPr lang="nl-BE" baseline="0" dirty="0"/>
              <a:t> </a:t>
            </a:r>
            <a:r>
              <a:rPr lang="nl-BE" baseline="0" dirty="0" err="1"/>
              <a:t>mother</a:t>
            </a:r>
            <a:r>
              <a:rPr lang="nl-BE" baseline="0" dirty="0"/>
              <a:t> procedure </a:t>
            </a:r>
            <a:r>
              <a:rPr lang="nl-BE" baseline="0" dirty="0" err="1"/>
              <a:t>troublesome</a:t>
            </a:r>
            <a:r>
              <a:rPr lang="nl-BE" baseline="0" dirty="0"/>
              <a:t>, the GNB+ </a:t>
            </a:r>
            <a:r>
              <a:rPr lang="nl-BE" baseline="0" dirty="0" err="1"/>
              <a:t>group</a:t>
            </a:r>
            <a:r>
              <a:rPr lang="nl-BE" baseline="0" dirty="0"/>
              <a:t> </a:t>
            </a:r>
            <a:r>
              <a:rPr lang="nl-BE" baseline="0" dirty="0" err="1"/>
              <a:t>indicated</a:t>
            </a:r>
            <a:r>
              <a:rPr lang="nl-BE" baseline="0" dirty="0"/>
              <a:t> </a:t>
            </a:r>
            <a:r>
              <a:rPr lang="nl-BE" baseline="0" dirty="0" err="1"/>
              <a:t>other</a:t>
            </a:r>
            <a:r>
              <a:rPr lang="nl-BE" baseline="0" dirty="0"/>
              <a:t> </a:t>
            </a:r>
            <a:r>
              <a:rPr lang="nl-BE" baseline="0" dirty="0" err="1"/>
              <a:t>barriers</a:t>
            </a:r>
            <a:r>
              <a:rPr lang="nl-BE" baseline="0" dirty="0"/>
              <a:t> for </a:t>
            </a:r>
            <a:r>
              <a:rPr lang="nl-BE" baseline="0" dirty="0" err="1"/>
              <a:t>fulfilling</a:t>
            </a:r>
            <a:r>
              <a:rPr lang="nl-BE" baseline="0" dirty="0"/>
              <a:t> </a:t>
            </a:r>
            <a:r>
              <a:rPr lang="nl-BE" baseline="0" dirty="0" err="1"/>
              <a:t>their</a:t>
            </a:r>
            <a:r>
              <a:rPr lang="nl-BE" baseline="0" dirty="0"/>
              <a:t> </a:t>
            </a:r>
            <a:r>
              <a:rPr lang="nl-BE" baseline="0" dirty="0" err="1"/>
              <a:t>child</a:t>
            </a:r>
            <a:r>
              <a:rPr lang="nl-BE" baseline="0" dirty="0"/>
              <a:t> </a:t>
            </a:r>
            <a:r>
              <a:rPr lang="nl-BE" baseline="0" dirty="0" err="1"/>
              <a:t>wish</a:t>
            </a:r>
            <a:r>
              <a:rPr lang="nl-BE" baseline="0" dirty="0"/>
              <a:t>, </a:t>
            </a:r>
            <a:r>
              <a:rPr lang="nl-BE" baseline="0" dirty="0" err="1"/>
              <a:t>including</a:t>
            </a:r>
            <a:r>
              <a:rPr lang="nl-BE" baseline="0" dirty="0"/>
              <a:t> the adoption procedure and </a:t>
            </a:r>
            <a:r>
              <a:rPr lang="nl-BE" baseline="0" dirty="0" err="1"/>
              <a:t>fear</a:t>
            </a:r>
            <a:r>
              <a:rPr lang="nl-BE" baseline="0" dirty="0"/>
              <a:t> of </a:t>
            </a:r>
            <a:r>
              <a:rPr lang="nl-BE" baseline="0" dirty="0" err="1"/>
              <a:t>discrimination</a:t>
            </a:r>
            <a:r>
              <a:rPr lang="nl-BE" baseline="0" dirty="0"/>
              <a:t>.</a:t>
            </a:r>
            <a:endParaRPr lang="nl-BE" dirty="0"/>
          </a:p>
          <a:p>
            <a:endParaRPr lang="nl-BE" dirty="0"/>
          </a:p>
          <a:p>
            <a:endParaRPr lang="en-GB" altLang="nl-BE" dirty="0"/>
          </a:p>
        </p:txBody>
      </p:sp>
      <p:sp>
        <p:nvSpPr>
          <p:cNvPr id="41988" name="Tijdelijke aanduiding voor dianummer 3">
            <a:extLst>
              <a:ext uri="{FF2B5EF4-FFF2-40B4-BE49-F238E27FC236}">
                <a16:creationId xmlns:a16="http://schemas.microsoft.com/office/drawing/2014/main" id="{4A6F6987-933E-8581-681B-7E4ECEFD82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1C716A1-7F11-42E8-8804-55AF4C044594}" type="slidenum">
              <a:rPr lang="en-US" altLang="nl-BE">
                <a:latin typeface="Calibri" panose="020F0502020204030204" pitchFamily="34" charset="0"/>
              </a:rPr>
              <a:pPr/>
              <a:t>25</a:t>
            </a:fld>
            <a:endParaRPr lang="en-US" altLang="nl-BE">
              <a:latin typeface="Calibri" panose="020F0502020204030204" pitchFamily="34" charset="0"/>
            </a:endParaRPr>
          </a:p>
        </p:txBody>
      </p:sp>
    </p:spTree>
    <p:extLst>
      <p:ext uri="{BB962C8B-B14F-4D97-AF65-F5344CB8AC3E}">
        <p14:creationId xmlns:p14="http://schemas.microsoft.com/office/powerpoint/2010/main" val="225087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0" i="0" dirty="0">
                <a:solidFill>
                  <a:srgbClr val="3C4043"/>
                </a:solidFill>
                <a:effectLst/>
                <a:latin typeface="Roboto" panose="02000000000000000000" pitchFamily="2" charset="0"/>
              </a:rPr>
              <a:t>Fertility is an important topic in counseling at early but also later stages in a gender transition.</a:t>
            </a:r>
          </a:p>
          <a:p>
            <a:pPr lvl="1"/>
            <a:r>
              <a:rPr lang="en-US" b="0" i="0" dirty="0">
                <a:solidFill>
                  <a:srgbClr val="3C4043"/>
                </a:solidFill>
                <a:effectLst/>
                <a:latin typeface="Roboto" panose="02000000000000000000" pitchFamily="2" charset="0"/>
              </a:rPr>
              <a:t>Pts get explained options for fertility preservation; </a:t>
            </a:r>
          </a:p>
          <a:p>
            <a:pPr lvl="1"/>
            <a:endParaRPr lang="en-US" b="0" i="0" dirty="0">
              <a:solidFill>
                <a:srgbClr val="3C4043"/>
              </a:solidFill>
              <a:effectLst/>
              <a:latin typeface="Roboto" panose="02000000000000000000" pitchFamily="2" charset="0"/>
            </a:endParaRPr>
          </a:p>
          <a:p>
            <a:pPr lvl="1"/>
            <a:r>
              <a:rPr lang="en-US" b="0" i="0" dirty="0">
                <a:solidFill>
                  <a:srgbClr val="3C4043"/>
                </a:solidFill>
                <a:effectLst/>
                <a:latin typeface="Roboto" panose="02000000000000000000" pitchFamily="2" charset="0"/>
              </a:rPr>
              <a:t>How does one see this fulfilled? </a:t>
            </a:r>
          </a:p>
          <a:p>
            <a:pPr lvl="2"/>
            <a:r>
              <a:rPr lang="en-US" b="0" i="0" dirty="0">
                <a:solidFill>
                  <a:srgbClr val="3C4043"/>
                </a:solidFill>
                <a:effectLst/>
                <a:latin typeface="Roboto" panose="02000000000000000000" pitchFamily="2" charset="0"/>
              </a:rPr>
              <a:t>Genetically own children </a:t>
            </a:r>
          </a:p>
          <a:p>
            <a:pPr lvl="2"/>
            <a:r>
              <a:rPr lang="en-US" b="0" i="0" dirty="0">
                <a:solidFill>
                  <a:srgbClr val="3C4043"/>
                </a:solidFill>
                <a:effectLst/>
                <a:latin typeface="Roboto" panose="02000000000000000000" pitchFamily="2" charset="0"/>
              </a:rPr>
              <a:t>Via future partner </a:t>
            </a:r>
          </a:p>
          <a:p>
            <a:pPr lvl="2"/>
            <a:r>
              <a:rPr lang="en-US" b="0" i="0" dirty="0">
                <a:solidFill>
                  <a:srgbClr val="3C4043"/>
                </a:solidFill>
                <a:effectLst/>
                <a:latin typeface="Roboto" panose="02000000000000000000" pitchFamily="2" charset="0"/>
              </a:rPr>
              <a:t>Adoption/Foster care</a:t>
            </a:r>
          </a:p>
          <a:p>
            <a:r>
              <a:rPr lang="en-GB" dirty="0"/>
              <a:t>	</a:t>
            </a:r>
            <a:r>
              <a:rPr lang="en-GB" dirty="0">
                <a:sym typeface="Wingdings" panose="05000000000000000000" pitchFamily="2" charset="2"/>
              </a:rPr>
              <a:t> introducing reality of adoption (e.g. the long waiting lists)</a:t>
            </a:r>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27</a:t>
            </a:fld>
            <a:endParaRPr lang="en-GB"/>
          </a:p>
        </p:txBody>
      </p:sp>
    </p:spTree>
    <p:extLst>
      <p:ext uri="{BB962C8B-B14F-4D97-AF65-F5344CB8AC3E}">
        <p14:creationId xmlns:p14="http://schemas.microsoft.com/office/powerpoint/2010/main" val="1083327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the partner really acknowledge him as a men, helps him to cope with bottom dysphoria. He also learned about other gay trans men, saying front hole instead of vagina, and this renaming of body parts also helps him to feel more comfortable in his body. </a:t>
            </a:r>
          </a:p>
          <a:p>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28</a:t>
            </a:fld>
            <a:endParaRPr lang="en-GB"/>
          </a:p>
        </p:txBody>
      </p:sp>
    </p:spTree>
    <p:extLst>
      <p:ext uri="{BB962C8B-B14F-4D97-AF65-F5344CB8AC3E}">
        <p14:creationId xmlns:p14="http://schemas.microsoft.com/office/powerpoint/2010/main" val="3474562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Thomas also had a fertility conversation with the doctor in our hospital. And decided not to preserve egg cells.</a:t>
            </a:r>
          </a:p>
          <a:p>
            <a:r>
              <a:rPr lang="en-GB" dirty="0"/>
              <a:t>He at that moment did not have a wish for a genetically related child. </a:t>
            </a:r>
          </a:p>
          <a:p>
            <a:endParaRPr lang="en-GB" dirty="0"/>
          </a:p>
          <a:p>
            <a:r>
              <a:rPr lang="en-GB" dirty="0"/>
              <a:t>Now, Thomas is together with a cis man, he is happy that he has still his uterus and egg cells, and he thinks about carrying a child </a:t>
            </a:r>
            <a:r>
              <a:rPr lang="en-GB" dirty="0" err="1"/>
              <a:t>himselve</a:t>
            </a:r>
            <a:r>
              <a:rPr lang="en-GB" dirty="0"/>
              <a:t>.</a:t>
            </a:r>
          </a:p>
          <a:p>
            <a:r>
              <a:rPr lang="en-GB" dirty="0"/>
              <a:t>This was never an option when he started his transition, but because he feels more comfortable and confident as a men, he feels he could be pregnant as a men.</a:t>
            </a:r>
          </a:p>
          <a:p>
            <a:r>
              <a:rPr lang="en-GB" dirty="0"/>
              <a:t>He also read about experiences of other trans men.</a:t>
            </a:r>
          </a:p>
          <a:p>
            <a:r>
              <a:rPr lang="en-GB" dirty="0"/>
              <a:t>He makes a new appointment to discuss this further with the fertility doctor.</a:t>
            </a:r>
          </a:p>
        </p:txBody>
      </p:sp>
      <p:sp>
        <p:nvSpPr>
          <p:cNvPr id="4" name="Slide Number Placeholder 3"/>
          <p:cNvSpPr>
            <a:spLocks noGrp="1"/>
          </p:cNvSpPr>
          <p:nvPr>
            <p:ph type="sldNum" sz="quarter" idx="5"/>
          </p:nvPr>
        </p:nvSpPr>
        <p:spPr/>
        <p:txBody>
          <a:bodyPr/>
          <a:lstStyle/>
          <a:p>
            <a:fld id="{872308A9-B285-4477-886C-8FAD4A1F170E}" type="slidenum">
              <a:rPr lang="en-GB" smtClean="0"/>
              <a:t>29</a:t>
            </a:fld>
            <a:endParaRPr lang="en-GB"/>
          </a:p>
        </p:txBody>
      </p:sp>
    </p:spTree>
    <p:extLst>
      <p:ext uri="{BB962C8B-B14F-4D97-AF65-F5344CB8AC3E}">
        <p14:creationId xmlns:p14="http://schemas.microsoft.com/office/powerpoint/2010/main" val="2120072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Some patients are afraid that fertility preservation will delay too much starting with hormone treatment.</a:t>
            </a:r>
          </a:p>
          <a:p>
            <a:pPr marL="171450" indent="-171450">
              <a:buFont typeface="Arial" panose="020B0604020202020204" pitchFamily="34" charset="0"/>
              <a:buChar char="•"/>
            </a:pPr>
            <a:r>
              <a:rPr lang="en-GB" dirty="0"/>
              <a:t>Patients might think they don’t want children, but this can change (e.g. partner changes)</a:t>
            </a:r>
          </a:p>
          <a:p>
            <a:pPr marL="171450" indent="-171450">
              <a:buFont typeface="Arial" panose="020B0604020202020204" pitchFamily="34" charset="0"/>
              <a:buChar char="•"/>
            </a:pPr>
            <a:r>
              <a:rPr lang="en-GB" dirty="0"/>
              <a:t>Financial</a:t>
            </a:r>
          </a:p>
          <a:p>
            <a:pPr marL="171450" indent="-171450">
              <a:buFont typeface="Arial" panose="020B0604020202020204" pitchFamily="34" charset="0"/>
              <a:buChar char="•"/>
            </a:pPr>
            <a:r>
              <a:rPr lang="en-GB" dirty="0"/>
              <a:t>Psychological: it might cause to much dysphoria, for some trans women difficult to masturbate, an alternative solution is than welcome. For trans men, the idea of extra female hormones can feel as a heavy burden.</a:t>
            </a:r>
          </a:p>
          <a:p>
            <a:pPr marL="171450" indent="-171450">
              <a:buFont typeface="Arial" panose="020B0604020202020204" pitchFamily="34" charset="0"/>
              <a:buChar char="•"/>
            </a:pPr>
            <a:r>
              <a:rPr lang="en-GB" dirty="0"/>
              <a:t>Not that much research, sometimes different opinions of doctors, for example regarding freezing egg cells before </a:t>
            </a:r>
            <a:r>
              <a:rPr lang="en-GB" dirty="0" err="1"/>
              <a:t>testosteron</a:t>
            </a:r>
            <a:r>
              <a:rPr lang="en-GB" dirty="0"/>
              <a:t> treatment</a:t>
            </a:r>
          </a:p>
          <a:p>
            <a:pPr marL="0" indent="0">
              <a:buFont typeface="Arial" panose="020B0604020202020204" pitchFamily="34" charset="0"/>
              <a:buNone/>
            </a:pPr>
            <a:r>
              <a:rPr lang="en-GB" dirty="0"/>
              <a:t>( Until 2018 hysterectomy was obligatory to change your legal sex, now less trans men choose for this operation)</a:t>
            </a:r>
          </a:p>
          <a:p>
            <a:pPr marL="0" indent="0">
              <a:buFont typeface="Arial" panose="020B0604020202020204" pitchFamily="34" charset="0"/>
              <a:buNone/>
            </a:pPr>
            <a:endParaRPr lang="en-GB" dirty="0"/>
          </a:p>
          <a:p>
            <a:pPr marL="1085850" lvl="2"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31</a:t>
            </a:fld>
            <a:endParaRPr lang="en-GB"/>
          </a:p>
        </p:txBody>
      </p:sp>
    </p:spTree>
    <p:extLst>
      <p:ext uri="{BB962C8B-B14F-4D97-AF65-F5344CB8AC3E}">
        <p14:creationId xmlns:p14="http://schemas.microsoft.com/office/powerpoint/2010/main" val="4167406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Two important moments where you can meet a trans person</a:t>
            </a:r>
          </a:p>
          <a:p>
            <a:endParaRPr lang="en-GB" dirty="0"/>
          </a:p>
          <a:p>
            <a:pPr marL="171450" indent="-171450">
              <a:buFontTx/>
              <a:buChar char="-"/>
            </a:pPr>
            <a:r>
              <a:rPr lang="en-GB" dirty="0"/>
              <a:t>To discuss the impact of medical steps on fertility and to reflect and get information on gamete preservation</a:t>
            </a:r>
          </a:p>
          <a:p>
            <a:pPr marL="171450" indent="-171450">
              <a:buFontTx/>
              <a:buChar char="-"/>
            </a:pPr>
            <a:r>
              <a:rPr lang="en-GB" dirty="0"/>
              <a:t>Later on in the trajectory, with a concrete request to full fill their child wish</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32</a:t>
            </a:fld>
            <a:endParaRPr lang="en-GB"/>
          </a:p>
        </p:txBody>
      </p:sp>
    </p:spTree>
    <p:extLst>
      <p:ext uri="{BB962C8B-B14F-4D97-AF65-F5344CB8AC3E}">
        <p14:creationId xmlns:p14="http://schemas.microsoft.com/office/powerpoint/2010/main" val="869909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TM individuals who are or have been pregnant, HCP : psychologist, doctors, midwives</a:t>
            </a:r>
          </a:p>
          <a:p>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34</a:t>
            </a:fld>
            <a:endParaRPr lang="en-GB"/>
          </a:p>
        </p:txBody>
      </p:sp>
    </p:spTree>
    <p:extLst>
      <p:ext uri="{BB962C8B-B14F-4D97-AF65-F5344CB8AC3E}">
        <p14:creationId xmlns:p14="http://schemas.microsoft.com/office/powerpoint/2010/main" val="3338751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è"/>
            </a:pPr>
            <a:r>
              <a:rPr lang="en-GB" dirty="0"/>
              <a:t>Quote doctor that spend half of a day to get the lab test refunded</a:t>
            </a:r>
          </a:p>
          <a:p>
            <a:pPr marL="171450" indent="-171450">
              <a:buFont typeface="Wingdings" panose="05000000000000000000" pitchFamily="2" charset="2"/>
              <a:buChar char="è"/>
            </a:pPr>
            <a:r>
              <a:rPr lang="en-GB" dirty="0" err="1"/>
              <a:t>Meso</a:t>
            </a:r>
            <a:r>
              <a:rPr lang="en-GB" dirty="0"/>
              <a:t> level: in the interactions between HCP and TM patients: </a:t>
            </a:r>
          </a:p>
          <a:p>
            <a:pPr marL="628650" lvl="1" indent="-171450">
              <a:buFont typeface="Wingdings" panose="05000000000000000000" pitchFamily="2" charset="2"/>
              <a:buChar char="è"/>
            </a:pPr>
            <a:r>
              <a:rPr lang="en-GB" dirty="0"/>
              <a:t>All participants tried to navigate and/or avoid misgendering.</a:t>
            </a:r>
          </a:p>
          <a:p>
            <a:pPr marL="628650" lvl="1" indent="-171450">
              <a:buFont typeface="Wingdings" panose="05000000000000000000" pitchFamily="2" charset="2"/>
              <a:buChar char="è"/>
            </a:pPr>
            <a:r>
              <a:rPr lang="en-GB" dirty="0"/>
              <a:t>Micro aggressions etc can be explained by a lack of cultural competency or personal attitudes or beliefs</a:t>
            </a:r>
          </a:p>
          <a:p>
            <a:pPr marL="628650" lvl="1" indent="-171450">
              <a:buFont typeface="Wingdings" panose="05000000000000000000" pitchFamily="2" charset="2"/>
              <a:buChar char="è"/>
            </a:pPr>
            <a:r>
              <a:rPr lang="en-GB" dirty="0"/>
              <a:t>Most of reported transphobic happened outside of UZ Ghent</a:t>
            </a:r>
          </a:p>
        </p:txBody>
      </p:sp>
      <p:sp>
        <p:nvSpPr>
          <p:cNvPr id="4" name="Slide Number Placeholder 3"/>
          <p:cNvSpPr>
            <a:spLocks noGrp="1"/>
          </p:cNvSpPr>
          <p:nvPr>
            <p:ph type="sldNum" sz="quarter" idx="5"/>
          </p:nvPr>
        </p:nvSpPr>
        <p:spPr/>
        <p:txBody>
          <a:bodyPr/>
          <a:lstStyle/>
          <a:p>
            <a:fld id="{872308A9-B285-4477-886C-8FAD4A1F170E}" type="slidenum">
              <a:rPr lang="en-GB" smtClean="0"/>
              <a:t>35</a:t>
            </a:fld>
            <a:endParaRPr lang="en-GB"/>
          </a:p>
        </p:txBody>
      </p:sp>
    </p:spTree>
    <p:extLst>
      <p:ext uri="{BB962C8B-B14F-4D97-AF65-F5344CB8AC3E}">
        <p14:creationId xmlns:p14="http://schemas.microsoft.com/office/powerpoint/2010/main" val="835659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è"/>
            </a:pPr>
            <a:r>
              <a:rPr lang="en-GB" dirty="0"/>
              <a:t>Lack of specific knowledge, also resulted in some HCP in presumptions or incorrect advice, such as idea that after trans person started hormone treatment they are infertile.</a:t>
            </a:r>
          </a:p>
          <a:p>
            <a:pPr marL="171450" indent="-171450">
              <a:buFont typeface="Wingdings" panose="05000000000000000000" pitchFamily="2" charset="2"/>
              <a:buChar char="è"/>
            </a:pPr>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37</a:t>
            </a:fld>
            <a:endParaRPr lang="en-GB"/>
          </a:p>
        </p:txBody>
      </p:sp>
    </p:spTree>
    <p:extLst>
      <p:ext uri="{BB962C8B-B14F-4D97-AF65-F5344CB8AC3E}">
        <p14:creationId xmlns:p14="http://schemas.microsoft.com/office/powerpoint/2010/main" val="4001789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To show their good intentions and willingness</a:t>
            </a:r>
          </a:p>
        </p:txBody>
      </p:sp>
      <p:sp>
        <p:nvSpPr>
          <p:cNvPr id="4" name="Slide Number Placeholder 3"/>
          <p:cNvSpPr>
            <a:spLocks noGrp="1"/>
          </p:cNvSpPr>
          <p:nvPr>
            <p:ph type="sldNum" sz="quarter" idx="5"/>
          </p:nvPr>
        </p:nvSpPr>
        <p:spPr/>
        <p:txBody>
          <a:bodyPr/>
          <a:lstStyle/>
          <a:p>
            <a:fld id="{872308A9-B285-4477-886C-8FAD4A1F170E}" type="slidenum">
              <a:rPr lang="en-GB" smtClean="0"/>
              <a:t>38</a:t>
            </a:fld>
            <a:endParaRPr lang="en-GB"/>
          </a:p>
        </p:txBody>
      </p:sp>
    </p:spTree>
    <p:extLst>
      <p:ext uri="{BB962C8B-B14F-4D97-AF65-F5344CB8AC3E}">
        <p14:creationId xmlns:p14="http://schemas.microsoft.com/office/powerpoint/2010/main" val="1893430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And when the patient is inside, you can explain you don’t want to be rude, but that your first question always is how they would like to be addressed? And that is added on the digital file!</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39</a:t>
            </a:fld>
            <a:endParaRPr lang="en-GB"/>
          </a:p>
        </p:txBody>
      </p:sp>
    </p:spTree>
    <p:extLst>
      <p:ext uri="{BB962C8B-B14F-4D97-AF65-F5344CB8AC3E}">
        <p14:creationId xmlns:p14="http://schemas.microsoft.com/office/powerpoint/2010/main" val="12808836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è"/>
            </a:pPr>
            <a:r>
              <a:rPr lang="en-GB" dirty="0"/>
              <a:t>Because due to gender dysphoria TM patients might experience stress or anxiety</a:t>
            </a:r>
          </a:p>
          <a:p>
            <a:pPr marL="171450" indent="-171450">
              <a:buFont typeface="Wingdings" panose="05000000000000000000" pitchFamily="2" charset="2"/>
              <a:buChar char="è"/>
            </a:pPr>
            <a:endParaRPr lang="en-GB" dirty="0"/>
          </a:p>
        </p:txBody>
      </p:sp>
      <p:sp>
        <p:nvSpPr>
          <p:cNvPr id="4" name="Slide Number Placeholder 3"/>
          <p:cNvSpPr>
            <a:spLocks noGrp="1"/>
          </p:cNvSpPr>
          <p:nvPr>
            <p:ph type="sldNum" sz="quarter" idx="5"/>
          </p:nvPr>
        </p:nvSpPr>
        <p:spPr/>
        <p:txBody>
          <a:bodyPr/>
          <a:lstStyle/>
          <a:p>
            <a:fld id="{872308A9-B285-4477-886C-8FAD4A1F170E}" type="slidenum">
              <a:rPr lang="en-GB" smtClean="0"/>
              <a:t>40</a:t>
            </a:fld>
            <a:endParaRPr lang="en-GB"/>
          </a:p>
        </p:txBody>
      </p:sp>
    </p:spTree>
    <p:extLst>
      <p:ext uri="{BB962C8B-B14F-4D97-AF65-F5344CB8AC3E}">
        <p14:creationId xmlns:p14="http://schemas.microsoft.com/office/powerpoint/2010/main" val="1248056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1, To highlight important types of applications in a blink of an eye and break through their routine of care. (e.g. when the patient is transgender or non-binary) This helped to correctly address the patient.</a:t>
            </a:r>
          </a:p>
          <a:p>
            <a:pPr marL="171450" indent="-171450">
              <a:buFontTx/>
              <a:buChar char="-"/>
            </a:pPr>
            <a:r>
              <a:rPr lang="en-GB" dirty="0"/>
              <a:t>2. Helped TM patients to feel safe and supported. And helped HCP’s to build competence.</a:t>
            </a:r>
          </a:p>
        </p:txBody>
      </p:sp>
      <p:sp>
        <p:nvSpPr>
          <p:cNvPr id="4" name="Slide Number Placeholder 3"/>
          <p:cNvSpPr>
            <a:spLocks noGrp="1"/>
          </p:cNvSpPr>
          <p:nvPr>
            <p:ph type="sldNum" sz="quarter" idx="5"/>
          </p:nvPr>
        </p:nvSpPr>
        <p:spPr/>
        <p:txBody>
          <a:bodyPr/>
          <a:lstStyle/>
          <a:p>
            <a:fld id="{872308A9-B285-4477-886C-8FAD4A1F170E}" type="slidenum">
              <a:rPr lang="en-GB" smtClean="0"/>
              <a:t>41</a:t>
            </a:fld>
            <a:endParaRPr lang="en-GB"/>
          </a:p>
        </p:txBody>
      </p:sp>
    </p:spTree>
    <p:extLst>
      <p:ext uri="{BB962C8B-B14F-4D97-AF65-F5344CB8AC3E}">
        <p14:creationId xmlns:p14="http://schemas.microsoft.com/office/powerpoint/2010/main" val="2967232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past have been pathologized, people were looked at as mentally ill.</a:t>
            </a:r>
          </a:p>
        </p:txBody>
      </p:sp>
      <p:sp>
        <p:nvSpPr>
          <p:cNvPr id="4" name="Slide Number Placeholder 3"/>
          <p:cNvSpPr>
            <a:spLocks noGrp="1"/>
          </p:cNvSpPr>
          <p:nvPr>
            <p:ph type="sldNum" sz="quarter" idx="5"/>
          </p:nvPr>
        </p:nvSpPr>
        <p:spPr/>
        <p:txBody>
          <a:bodyPr/>
          <a:lstStyle/>
          <a:p>
            <a:fld id="{872308A9-B285-4477-886C-8FAD4A1F170E}" type="slidenum">
              <a:rPr lang="en-GB" smtClean="0"/>
              <a:t>47</a:t>
            </a:fld>
            <a:endParaRPr lang="en-GB"/>
          </a:p>
        </p:txBody>
      </p:sp>
    </p:spTree>
    <p:extLst>
      <p:ext uri="{BB962C8B-B14F-4D97-AF65-F5344CB8AC3E}">
        <p14:creationId xmlns:p14="http://schemas.microsoft.com/office/powerpoint/2010/main" val="31689423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10"/>
          </p:nvPr>
        </p:nvSpPr>
        <p:spPr/>
        <p:txBody>
          <a:bodyPr/>
          <a:lstStyle/>
          <a:p>
            <a:fld id="{539A0A48-EDB1-4AFE-B1B7-10CE2A416496}" type="slidenum">
              <a:rPr lang="en-GB" smtClean="0"/>
              <a:t>48</a:t>
            </a:fld>
            <a:endParaRPr lang="en-GB"/>
          </a:p>
        </p:txBody>
      </p:sp>
    </p:spTree>
    <p:extLst>
      <p:ext uri="{BB962C8B-B14F-4D97-AF65-F5344CB8AC3E}">
        <p14:creationId xmlns:p14="http://schemas.microsoft.com/office/powerpoint/2010/main" val="31115431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Recent European </a:t>
            </a:r>
            <a:r>
              <a:rPr lang="nl-BE" dirty="0" err="1"/>
              <a:t>study</a:t>
            </a:r>
            <a:r>
              <a:rPr lang="nl-BE" dirty="0"/>
              <a:t>, </a:t>
            </a:r>
            <a:r>
              <a:rPr lang="nl-BE" dirty="0" err="1"/>
              <a:t>three</a:t>
            </a:r>
            <a:r>
              <a:rPr lang="nl-BE" dirty="0"/>
              <a:t> </a:t>
            </a:r>
            <a:r>
              <a:rPr lang="nl-BE" dirty="0" err="1"/>
              <a:t>quarter</a:t>
            </a:r>
            <a:r>
              <a:rPr lang="nl-BE" dirty="0"/>
              <a:t> </a:t>
            </a:r>
            <a:r>
              <a:rPr lang="nl-BE" dirty="0" err="1"/>
              <a:t>said</a:t>
            </a:r>
            <a:r>
              <a:rPr lang="nl-BE" dirty="0"/>
              <a:t> </a:t>
            </a:r>
            <a:r>
              <a:rPr lang="nl-BE" dirty="0" err="1"/>
              <a:t>they</a:t>
            </a:r>
            <a:r>
              <a:rPr lang="nl-BE" dirty="0"/>
              <a:t> </a:t>
            </a:r>
            <a:r>
              <a:rPr lang="nl-BE" dirty="0" err="1"/>
              <a:t>did</a:t>
            </a:r>
            <a:r>
              <a:rPr lang="nl-BE" dirty="0"/>
              <a:t> </a:t>
            </a:r>
            <a:r>
              <a:rPr lang="nl-BE" dirty="0" err="1"/>
              <a:t>not</a:t>
            </a:r>
            <a:r>
              <a:rPr lang="nl-BE" dirty="0"/>
              <a:t> do </a:t>
            </a:r>
            <a:r>
              <a:rPr lang="nl-BE" dirty="0" err="1"/>
              <a:t>an</a:t>
            </a:r>
            <a:r>
              <a:rPr lang="nl-BE" dirty="0"/>
              <a:t> </a:t>
            </a:r>
            <a:r>
              <a:rPr lang="nl-BE" dirty="0" err="1"/>
              <a:t>intervention</a:t>
            </a:r>
            <a:r>
              <a:rPr lang="nl-BE" dirty="0"/>
              <a:t> </a:t>
            </a:r>
            <a:r>
              <a:rPr lang="nl-BE" dirty="0" err="1"/>
              <a:t>to</a:t>
            </a:r>
            <a:r>
              <a:rPr lang="nl-BE" dirty="0"/>
              <a:t> change </a:t>
            </a:r>
            <a:r>
              <a:rPr lang="nl-BE" dirty="0" err="1"/>
              <a:t>their</a:t>
            </a:r>
            <a:r>
              <a:rPr lang="nl-BE" dirty="0"/>
              <a:t> body, </a:t>
            </a:r>
            <a:r>
              <a:rPr lang="nl-BE" dirty="0" err="1"/>
              <a:t>and</a:t>
            </a:r>
            <a:r>
              <a:rPr lang="nl-BE" dirty="0"/>
              <a:t>….</a:t>
            </a:r>
          </a:p>
          <a:p>
            <a:r>
              <a:rPr lang="nl-BE" dirty="0" err="1"/>
              <a:t>So</a:t>
            </a:r>
            <a:r>
              <a:rPr lang="nl-BE" dirty="0"/>
              <a:t> </a:t>
            </a:r>
            <a:r>
              <a:rPr lang="nl-BE" dirty="0" err="1"/>
              <a:t>the</a:t>
            </a:r>
            <a:r>
              <a:rPr lang="nl-BE" dirty="0"/>
              <a:t> </a:t>
            </a:r>
            <a:r>
              <a:rPr lang="nl-BE" dirty="0" err="1"/>
              <a:t>amount</a:t>
            </a:r>
            <a:r>
              <a:rPr lang="nl-BE" dirty="0"/>
              <a:t> of </a:t>
            </a:r>
            <a:r>
              <a:rPr lang="nl-BE" dirty="0" err="1"/>
              <a:t>people</a:t>
            </a:r>
            <a:r>
              <a:rPr lang="nl-BE" dirty="0"/>
              <a:t> trans is more common </a:t>
            </a:r>
            <a:r>
              <a:rPr lang="nl-BE" dirty="0" err="1"/>
              <a:t>than</a:t>
            </a:r>
            <a:r>
              <a:rPr lang="nl-BE" dirty="0"/>
              <a:t> we </a:t>
            </a:r>
            <a:r>
              <a:rPr lang="nl-BE" dirty="0" err="1"/>
              <a:t>think</a:t>
            </a:r>
            <a:r>
              <a:rPr lang="nl-BE" dirty="0"/>
              <a:t> </a:t>
            </a:r>
            <a:r>
              <a:rPr lang="nl-BE" dirty="0" err="1"/>
              <a:t>based</a:t>
            </a:r>
            <a:r>
              <a:rPr lang="nl-BE" dirty="0"/>
              <a:t> on </a:t>
            </a:r>
            <a:r>
              <a:rPr lang="nl-BE" dirty="0" err="1"/>
              <a:t>legal</a:t>
            </a:r>
            <a:r>
              <a:rPr lang="nl-BE" dirty="0"/>
              <a:t> data, </a:t>
            </a:r>
            <a:r>
              <a:rPr lang="nl-BE" dirty="0" err="1"/>
              <a:t>clinical</a:t>
            </a:r>
            <a:r>
              <a:rPr lang="nl-BE" dirty="0"/>
              <a:t> data or trans </a:t>
            </a:r>
            <a:r>
              <a:rPr lang="nl-BE" dirty="0" err="1"/>
              <a:t>organizations</a:t>
            </a:r>
            <a:r>
              <a:rPr lang="nl-BE" dirty="0"/>
              <a:t>.</a:t>
            </a:r>
          </a:p>
          <a:p>
            <a:endParaRPr lang="nl-BE" dirty="0"/>
          </a:p>
          <a:p>
            <a:r>
              <a:rPr lang="nl-BE" dirty="0"/>
              <a:t>EU – SE – BE – NL </a:t>
            </a:r>
          </a:p>
          <a:p>
            <a:r>
              <a:rPr lang="nl-BE" dirty="0"/>
              <a:t>6% </a:t>
            </a:r>
            <a:r>
              <a:rPr lang="nl-BE" dirty="0" err="1"/>
              <a:t>active</a:t>
            </a:r>
            <a:r>
              <a:rPr lang="nl-BE" dirty="0"/>
              <a:t> member / </a:t>
            </a:r>
            <a:r>
              <a:rPr lang="nl-BE" dirty="0" err="1"/>
              <a:t>volunteer</a:t>
            </a:r>
            <a:r>
              <a:rPr lang="nl-BE" dirty="0"/>
              <a:t> – 11% - </a:t>
            </a:r>
            <a:r>
              <a:rPr lang="nl-BE" b="1" dirty="0"/>
              <a:t>10%- </a:t>
            </a:r>
            <a:r>
              <a:rPr lang="nl-BE" dirty="0"/>
              <a:t>9%</a:t>
            </a:r>
          </a:p>
          <a:p>
            <a:r>
              <a:rPr lang="nl-BE" dirty="0"/>
              <a:t>5% in </a:t>
            </a:r>
            <a:r>
              <a:rPr lang="nl-BE" dirty="0" err="1"/>
              <a:t>regular</a:t>
            </a:r>
            <a:r>
              <a:rPr lang="nl-BE" dirty="0"/>
              <a:t> contact – 5% -</a:t>
            </a:r>
            <a:r>
              <a:rPr lang="nl-BE" b="1" dirty="0"/>
              <a:t> 9% </a:t>
            </a:r>
            <a:r>
              <a:rPr lang="nl-BE" dirty="0"/>
              <a:t>- 7%</a:t>
            </a:r>
          </a:p>
          <a:p>
            <a:r>
              <a:rPr lang="nl-BE" dirty="0"/>
              <a:t>16% </a:t>
            </a:r>
            <a:r>
              <a:rPr lang="nl-BE" dirty="0" err="1"/>
              <a:t>follows</a:t>
            </a:r>
            <a:r>
              <a:rPr lang="nl-BE" dirty="0"/>
              <a:t> </a:t>
            </a:r>
            <a:r>
              <a:rPr lang="nl-BE" dirty="0" err="1"/>
              <a:t>activvities</a:t>
            </a:r>
            <a:r>
              <a:rPr lang="nl-BE" dirty="0"/>
              <a:t> – 21% - </a:t>
            </a:r>
            <a:r>
              <a:rPr lang="nl-BE" b="1" dirty="0"/>
              <a:t>14%  </a:t>
            </a:r>
            <a:r>
              <a:rPr lang="nl-BE" dirty="0"/>
              <a:t>- 16%</a:t>
            </a:r>
          </a:p>
          <a:p>
            <a:r>
              <a:rPr lang="nl-BE" dirty="0"/>
              <a:t>3% financial supporter- 10% - </a:t>
            </a:r>
            <a:r>
              <a:rPr lang="nl-BE" b="1" dirty="0"/>
              <a:t>4% </a:t>
            </a:r>
            <a:r>
              <a:rPr lang="nl-BE" dirty="0"/>
              <a:t>- 4%</a:t>
            </a:r>
          </a:p>
          <a:p>
            <a:r>
              <a:rPr lang="nl-BE" dirty="0"/>
              <a:t>76% </a:t>
            </a:r>
            <a:r>
              <a:rPr lang="nl-BE" dirty="0" err="1"/>
              <a:t>nope</a:t>
            </a:r>
            <a:r>
              <a:rPr lang="nl-BE" dirty="0"/>
              <a:t>- 65% - </a:t>
            </a:r>
            <a:r>
              <a:rPr lang="nl-BE" b="1" dirty="0"/>
              <a:t>72% </a:t>
            </a:r>
            <a:r>
              <a:rPr lang="nl-BE" dirty="0"/>
              <a:t>- 72%</a:t>
            </a:r>
          </a:p>
        </p:txBody>
      </p:sp>
      <p:sp>
        <p:nvSpPr>
          <p:cNvPr id="4" name="Tijdelijke aanduiding voor dianummer 3"/>
          <p:cNvSpPr>
            <a:spLocks noGrp="1"/>
          </p:cNvSpPr>
          <p:nvPr>
            <p:ph type="sldNum" sz="quarter" idx="5"/>
          </p:nvPr>
        </p:nvSpPr>
        <p:spPr/>
        <p:txBody>
          <a:bodyPr/>
          <a:lstStyle/>
          <a:p>
            <a:fld id="{04653216-6DFA-467A-B43D-BCF5DCADA49C}" type="slidenum">
              <a:rPr lang="nl-BE" smtClean="0"/>
              <a:t>49</a:t>
            </a:fld>
            <a:endParaRPr lang="nl-BE" dirty="0"/>
          </a:p>
        </p:txBody>
      </p:sp>
    </p:spTree>
    <p:extLst>
      <p:ext uri="{BB962C8B-B14F-4D97-AF65-F5344CB8AC3E}">
        <p14:creationId xmlns:p14="http://schemas.microsoft.com/office/powerpoint/2010/main" val="41586847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 </a:t>
            </a:r>
            <a:r>
              <a:rPr lang="nl-BE" dirty="0" err="1"/>
              <a:t>see</a:t>
            </a:r>
            <a:r>
              <a:rPr lang="nl-BE" dirty="0"/>
              <a:t> </a:t>
            </a:r>
            <a:r>
              <a:rPr lang="nl-BE" dirty="0" err="1"/>
              <a:t>that</a:t>
            </a:r>
            <a:r>
              <a:rPr lang="nl-BE" dirty="0"/>
              <a:t> </a:t>
            </a:r>
            <a:r>
              <a:rPr lang="nl-BE" dirty="0" err="1"/>
              <a:t>there</a:t>
            </a:r>
            <a:r>
              <a:rPr lang="nl-BE" dirty="0"/>
              <a:t> is </a:t>
            </a:r>
            <a:r>
              <a:rPr lang="nl-BE" dirty="0" err="1"/>
              <a:t>an</a:t>
            </a:r>
            <a:r>
              <a:rPr lang="nl-BE" dirty="0"/>
              <a:t> </a:t>
            </a:r>
            <a:r>
              <a:rPr lang="nl-BE" dirty="0" err="1"/>
              <a:t>decrease</a:t>
            </a:r>
            <a:r>
              <a:rPr lang="nl-BE" dirty="0"/>
              <a:t> in </a:t>
            </a:r>
            <a:r>
              <a:rPr lang="nl-BE" dirty="0" err="1"/>
              <a:t>depression</a:t>
            </a:r>
            <a:r>
              <a:rPr lang="nl-BE" dirty="0"/>
              <a:t> </a:t>
            </a:r>
            <a:r>
              <a:rPr lang="nl-BE" dirty="0" err="1"/>
              <a:t>and</a:t>
            </a:r>
            <a:r>
              <a:rPr lang="nl-BE" dirty="0"/>
              <a:t> </a:t>
            </a:r>
            <a:r>
              <a:rPr lang="nl-BE" dirty="0" err="1"/>
              <a:t>anxiety</a:t>
            </a:r>
            <a:r>
              <a:rPr lang="nl-BE" dirty="0"/>
              <a:t> scores </a:t>
            </a:r>
            <a:r>
              <a:rPr lang="nl-BE" dirty="0" err="1"/>
              <a:t>after</a:t>
            </a:r>
            <a:r>
              <a:rPr lang="nl-BE" dirty="0"/>
              <a:t> </a:t>
            </a:r>
            <a:r>
              <a:rPr lang="nl-BE" dirty="0" err="1"/>
              <a:t>hormone</a:t>
            </a:r>
            <a:r>
              <a:rPr lang="nl-BE" dirty="0"/>
              <a:t> treatment. (</a:t>
            </a:r>
            <a:r>
              <a:rPr lang="nl-BE" dirty="0" err="1"/>
              <a:t>that</a:t>
            </a:r>
            <a:r>
              <a:rPr lang="nl-BE" dirty="0"/>
              <a:t> does </a:t>
            </a:r>
            <a:r>
              <a:rPr lang="nl-BE" dirty="0" err="1"/>
              <a:t>not</a:t>
            </a:r>
            <a:r>
              <a:rPr lang="nl-BE" dirty="0"/>
              <a:t> </a:t>
            </a:r>
            <a:r>
              <a:rPr lang="nl-BE" dirty="0" err="1"/>
              <a:t>further</a:t>
            </a:r>
            <a:r>
              <a:rPr lang="nl-BE" dirty="0"/>
              <a:t> </a:t>
            </a:r>
            <a:r>
              <a:rPr lang="nl-BE" dirty="0" err="1"/>
              <a:t>decreases</a:t>
            </a:r>
            <a:r>
              <a:rPr lang="nl-BE" dirty="0"/>
              <a:t> </a:t>
            </a:r>
            <a:r>
              <a:rPr lang="nl-BE" dirty="0" err="1"/>
              <a:t>after</a:t>
            </a:r>
            <a:r>
              <a:rPr lang="nl-BE" dirty="0"/>
              <a:t> SRS).</a:t>
            </a:r>
          </a:p>
          <a:p>
            <a:endParaRPr lang="nl-BE" dirty="0"/>
          </a:p>
        </p:txBody>
      </p:sp>
      <p:sp>
        <p:nvSpPr>
          <p:cNvPr id="4" name="Tijdelijke aanduiding voor dianummer 3"/>
          <p:cNvSpPr>
            <a:spLocks noGrp="1"/>
          </p:cNvSpPr>
          <p:nvPr>
            <p:ph type="sldNum" sz="quarter" idx="10"/>
          </p:nvPr>
        </p:nvSpPr>
        <p:spPr/>
        <p:txBody>
          <a:bodyPr/>
          <a:lstStyle/>
          <a:p>
            <a:fld id="{91485BCD-3B05-41EB-87DA-6C2FD5D51AB0}" type="slidenum">
              <a:rPr lang="nl-BE" smtClean="0"/>
              <a:t>53</a:t>
            </a:fld>
            <a:endParaRPr lang="nl-BE"/>
          </a:p>
        </p:txBody>
      </p:sp>
    </p:spTree>
    <p:extLst>
      <p:ext uri="{BB962C8B-B14F-4D97-AF65-F5344CB8AC3E}">
        <p14:creationId xmlns:p14="http://schemas.microsoft.com/office/powerpoint/2010/main" val="12185521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a 2 year follow-up study we also see a significant decrease in X, x, x after starting cross-sex hormone treatment.</a:t>
            </a:r>
          </a:p>
        </p:txBody>
      </p:sp>
      <p:sp>
        <p:nvSpPr>
          <p:cNvPr id="4" name="Slide Number Placeholder 3"/>
          <p:cNvSpPr>
            <a:spLocks noGrp="1"/>
          </p:cNvSpPr>
          <p:nvPr>
            <p:ph type="sldNum" sz="quarter" idx="5"/>
          </p:nvPr>
        </p:nvSpPr>
        <p:spPr/>
        <p:txBody>
          <a:bodyPr/>
          <a:lstStyle/>
          <a:p>
            <a:fld id="{872308A9-B285-4477-886C-8FAD4A1F170E}" type="slidenum">
              <a:rPr lang="en-GB" smtClean="0"/>
              <a:t>54</a:t>
            </a:fld>
            <a:endParaRPr lang="en-GB"/>
          </a:p>
        </p:txBody>
      </p:sp>
    </p:spTree>
    <p:extLst>
      <p:ext uri="{BB962C8B-B14F-4D97-AF65-F5344CB8AC3E}">
        <p14:creationId xmlns:p14="http://schemas.microsoft.com/office/powerpoint/2010/main" val="2477268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a:t>
            </a:r>
            <a:r>
              <a:rPr lang="nl-BE" dirty="0" err="1"/>
              <a:t>this</a:t>
            </a:r>
            <a:r>
              <a:rPr lang="nl-BE" dirty="0"/>
              <a:t> big </a:t>
            </a:r>
            <a:r>
              <a:rPr lang="nl-BE" dirty="0" err="1"/>
              <a:t>study</a:t>
            </a:r>
            <a:r>
              <a:rPr lang="nl-BE" dirty="0"/>
              <a:t> int he </a:t>
            </a:r>
            <a:r>
              <a:rPr lang="nl-BE" dirty="0" err="1"/>
              <a:t>population</a:t>
            </a:r>
            <a:r>
              <a:rPr lang="nl-BE" dirty="0"/>
              <a:t> </a:t>
            </a:r>
            <a:r>
              <a:rPr lang="nl-BE" dirty="0" err="1"/>
              <a:t>about</a:t>
            </a:r>
            <a:r>
              <a:rPr lang="nl-BE" dirty="0"/>
              <a:t> treatment </a:t>
            </a:r>
            <a:r>
              <a:rPr lang="nl-BE" dirty="0" err="1"/>
              <a:t>and</a:t>
            </a:r>
            <a:r>
              <a:rPr lang="nl-BE" dirty="0"/>
              <a:t> </a:t>
            </a:r>
            <a:r>
              <a:rPr lang="nl-BE" dirty="0" err="1"/>
              <a:t>hospitalization</a:t>
            </a:r>
            <a:r>
              <a:rPr lang="nl-BE" dirty="0"/>
              <a:t> </a:t>
            </a:r>
            <a:r>
              <a:rPr lang="nl-BE" dirty="0" err="1"/>
              <a:t>after</a:t>
            </a:r>
            <a:r>
              <a:rPr lang="nl-BE" dirty="0"/>
              <a:t> </a:t>
            </a:r>
            <a:r>
              <a:rPr lang="nl-BE" dirty="0" err="1"/>
              <a:t>suicide</a:t>
            </a:r>
            <a:r>
              <a:rPr lang="nl-BE" dirty="0"/>
              <a:t> </a:t>
            </a:r>
            <a:r>
              <a:rPr lang="nl-BE" dirty="0" err="1"/>
              <a:t>attempts</a:t>
            </a:r>
            <a:r>
              <a:rPr lang="nl-BE" dirty="0"/>
              <a:t>, </a:t>
            </a:r>
            <a:r>
              <a:rPr lang="nl-BE" dirty="0" err="1"/>
              <a:t>they</a:t>
            </a:r>
            <a:r>
              <a:rPr lang="nl-BE" dirty="0"/>
              <a:t> found a </a:t>
            </a:r>
            <a:r>
              <a:rPr lang="nl-BE" dirty="0" err="1"/>
              <a:t>decrease</a:t>
            </a:r>
            <a:r>
              <a:rPr lang="nl-BE" dirty="0"/>
              <a:t> in treatment </a:t>
            </a:r>
            <a:r>
              <a:rPr lang="nl-BE" dirty="0" err="1"/>
              <a:t>and</a:t>
            </a:r>
            <a:r>
              <a:rPr lang="nl-BE" dirty="0"/>
              <a:t> </a:t>
            </a:r>
            <a:r>
              <a:rPr lang="nl-BE" dirty="0" err="1"/>
              <a:t>hospitalization</a:t>
            </a:r>
            <a:r>
              <a:rPr lang="nl-BE" dirty="0"/>
              <a:t> </a:t>
            </a:r>
            <a:r>
              <a:rPr lang="nl-BE" dirty="0" err="1"/>
              <a:t>after</a:t>
            </a:r>
            <a:r>
              <a:rPr lang="nl-BE" dirty="0"/>
              <a:t> gender-</a:t>
            </a:r>
            <a:r>
              <a:rPr lang="nl-BE" dirty="0" err="1"/>
              <a:t>affirming</a:t>
            </a:r>
            <a:r>
              <a:rPr lang="nl-BE" dirty="0"/>
              <a:t> </a:t>
            </a:r>
            <a:r>
              <a:rPr lang="nl-BE" dirty="0" err="1"/>
              <a:t>surgery</a:t>
            </a:r>
            <a:r>
              <a:rPr lang="nl-BE" dirty="0"/>
              <a:t>.</a:t>
            </a:r>
          </a:p>
        </p:txBody>
      </p:sp>
      <p:sp>
        <p:nvSpPr>
          <p:cNvPr id="4" name="Tijdelijke aanduiding voor dianummer 3"/>
          <p:cNvSpPr>
            <a:spLocks noGrp="1"/>
          </p:cNvSpPr>
          <p:nvPr>
            <p:ph type="sldNum" sz="quarter" idx="5"/>
          </p:nvPr>
        </p:nvSpPr>
        <p:spPr/>
        <p:txBody>
          <a:bodyPr/>
          <a:lstStyle/>
          <a:p>
            <a:fld id="{54B628B8-F701-48BF-AAD3-02DECBBD9E5B}" type="slidenum">
              <a:rPr lang="nl-BE" smtClean="0"/>
              <a:t>55</a:t>
            </a:fld>
            <a:endParaRPr lang="nl-BE"/>
          </a:p>
        </p:txBody>
      </p:sp>
    </p:spTree>
    <p:extLst>
      <p:ext uri="{BB962C8B-B14F-4D97-AF65-F5344CB8AC3E}">
        <p14:creationId xmlns:p14="http://schemas.microsoft.com/office/powerpoint/2010/main" val="3876931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wmf"/><Relationship Id="rId1" Type="http://schemas.openxmlformats.org/officeDocument/2006/relationships/slideMaster" Target="../slideMasters/slideMaster1.xml"/><Relationship Id="rId6" Type="http://schemas.openxmlformats.org/officeDocument/2006/relationships/hyperlink" Target="http://www.uzgent.be/" TargetMode="External"/><Relationship Id="rId5" Type="http://schemas.openxmlformats.org/officeDocument/2006/relationships/hyperlink" Target="http://www.twitter.com/uzgent" TargetMode="External"/><Relationship Id="rId4" Type="http://schemas.openxmlformats.org/officeDocument/2006/relationships/hyperlink" Target="http://www.facebook.com/uzgent" TargetMode="Externa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0" name="Rechthoekige driehoek 29">
            <a:extLst>
              <a:ext uri="{FF2B5EF4-FFF2-40B4-BE49-F238E27FC236}">
                <a16:creationId xmlns:a16="http://schemas.microsoft.com/office/drawing/2014/main" id="{2ED39815-74D0-4FDC-A61F-7A25F766A500}"/>
              </a:ext>
            </a:extLst>
          </p:cNvPr>
          <p:cNvSpPr/>
          <p:nvPr userDrawn="1"/>
        </p:nvSpPr>
        <p:spPr>
          <a:xfrm flipH="1">
            <a:off x="9448800" y="4114800"/>
            <a:ext cx="2743200" cy="2743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 name="Afbeelding 3">
            <a:extLst>
              <a:ext uri="{FF2B5EF4-FFF2-40B4-BE49-F238E27FC236}">
                <a16:creationId xmlns:a16="http://schemas.microsoft.com/office/drawing/2014/main" id="{635788E3-C96F-4A4E-9FAA-5764314D6A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7819" y="2743200"/>
            <a:ext cx="6622473" cy="1393117"/>
          </a:xfrm>
          <a:prstGeom prst="rect">
            <a:avLst/>
          </a:prstGeom>
        </p:spPr>
      </p:pic>
    </p:spTree>
    <p:extLst>
      <p:ext uri="{BB962C8B-B14F-4D97-AF65-F5344CB8AC3E}">
        <p14:creationId xmlns:p14="http://schemas.microsoft.com/office/powerpoint/2010/main" val="109674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UZ_Titel Wit2">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4D550A85-F61E-4534-B263-F4BEE8348F6E}"/>
              </a:ext>
            </a:extLst>
          </p:cNvPr>
          <p:cNvSpPr>
            <a:spLocks noGrp="1"/>
          </p:cNvSpPr>
          <p:nvPr>
            <p:ph type="dt" sz="half" idx="10"/>
          </p:nvPr>
        </p:nvSpPr>
        <p:spPr/>
        <p:txBody>
          <a:bodyPr/>
          <a:lstStyle/>
          <a:p>
            <a:endParaRPr lang="nl-BE" dirty="0"/>
          </a:p>
        </p:txBody>
      </p:sp>
      <p:sp>
        <p:nvSpPr>
          <p:cNvPr id="6" name="Titel 1">
            <a:extLst>
              <a:ext uri="{FF2B5EF4-FFF2-40B4-BE49-F238E27FC236}">
                <a16:creationId xmlns:a16="http://schemas.microsoft.com/office/drawing/2014/main" id="{391A295C-09DF-4C53-A163-3A00F597DE53}"/>
              </a:ext>
            </a:extLst>
          </p:cNvPr>
          <p:cNvSpPr>
            <a:spLocks noGrp="1"/>
          </p:cNvSpPr>
          <p:nvPr>
            <p:ph type="ctrTitle" hasCustomPrompt="1"/>
          </p:nvPr>
        </p:nvSpPr>
        <p:spPr>
          <a:xfrm>
            <a:off x="1386841" y="1273215"/>
            <a:ext cx="6825673" cy="2005839"/>
          </a:xfrm>
        </p:spPr>
        <p:txBody>
          <a:bodyPr lIns="0" tIns="0" rIns="0" bIns="0" anchor="b">
            <a:normAutofit/>
          </a:bodyPr>
          <a:lstStyle>
            <a:lvl1pPr algn="l">
              <a:defRPr sz="3200" b="1">
                <a:solidFill>
                  <a:schemeClr val="bg2"/>
                </a:solidFill>
              </a:defRPr>
            </a:lvl1pPr>
          </a:lstStyle>
          <a:p>
            <a:r>
              <a:rPr lang="nl-NL" dirty="0"/>
              <a:t>Titel van presentatie op verschillende tekstregels</a:t>
            </a:r>
            <a:endParaRPr lang="nl-BE" dirty="0"/>
          </a:p>
        </p:txBody>
      </p:sp>
      <p:sp>
        <p:nvSpPr>
          <p:cNvPr id="7" name="Ondertitel 2">
            <a:extLst>
              <a:ext uri="{FF2B5EF4-FFF2-40B4-BE49-F238E27FC236}">
                <a16:creationId xmlns:a16="http://schemas.microsoft.com/office/drawing/2014/main" id="{1B5D981F-21B2-473E-86D4-7BCD623F95F0}"/>
              </a:ext>
            </a:extLst>
          </p:cNvPr>
          <p:cNvSpPr>
            <a:spLocks noGrp="1"/>
          </p:cNvSpPr>
          <p:nvPr>
            <p:ph type="subTitle" idx="1" hasCustomPrompt="1"/>
          </p:nvPr>
        </p:nvSpPr>
        <p:spPr>
          <a:xfrm>
            <a:off x="1386840" y="3477085"/>
            <a:ext cx="4855248" cy="646331"/>
          </a:xfrm>
          <a:noFill/>
        </p:spPr>
        <p:txBody>
          <a:bodyPr>
            <a:spAutoFit/>
          </a:bodyPr>
          <a:lstStyle>
            <a:lvl1pPr marL="0" indent="0" algn="l">
              <a:lnSpc>
                <a:spcPct val="100000"/>
              </a:lnSpc>
              <a:spcBef>
                <a:spcPts val="0"/>
              </a:spcBef>
              <a:buNone/>
              <a:defRPr sz="1800" b="1">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Hier komt ondertitel</a:t>
            </a:r>
          </a:p>
          <a:p>
            <a:r>
              <a:rPr lang="nl-NL" dirty="0"/>
              <a:t>Eventueel over meerdere regels</a:t>
            </a:r>
            <a:endParaRPr lang="nl-BE" dirty="0"/>
          </a:p>
        </p:txBody>
      </p:sp>
      <p:sp>
        <p:nvSpPr>
          <p:cNvPr id="9" name="Tijdelijke aanduiding voor tekst 14">
            <a:extLst>
              <a:ext uri="{FF2B5EF4-FFF2-40B4-BE49-F238E27FC236}">
                <a16:creationId xmlns:a16="http://schemas.microsoft.com/office/drawing/2014/main" id="{165B6443-50F3-4065-AAF1-81B30F97A9E8}"/>
              </a:ext>
            </a:extLst>
          </p:cNvPr>
          <p:cNvSpPr>
            <a:spLocks noGrp="1"/>
          </p:cNvSpPr>
          <p:nvPr>
            <p:ph type="body" sz="quarter" idx="13" hasCustomPrompt="1"/>
          </p:nvPr>
        </p:nvSpPr>
        <p:spPr>
          <a:xfrm>
            <a:off x="6169699" y="518488"/>
            <a:ext cx="5300133" cy="221599"/>
          </a:xfrm>
        </p:spPr>
        <p:txBody>
          <a:bodyPr lIns="0" tIns="0" rIns="0" bIns="0">
            <a:spAutoFit/>
          </a:bodyPr>
          <a:lstStyle>
            <a:lvl1pPr marL="0" indent="0" algn="r">
              <a:buNone/>
              <a:defRPr sz="1600" b="1">
                <a:solidFill>
                  <a:schemeClr val="bg2"/>
                </a:solidFill>
              </a:defRPr>
            </a:lvl1pPr>
          </a:lstStyle>
          <a:p>
            <a:pPr lvl="0"/>
            <a:r>
              <a:rPr lang="nl-NL" dirty="0"/>
              <a:t>Naam Auteur</a:t>
            </a:r>
            <a:endParaRPr lang="nl-BE" dirty="0"/>
          </a:p>
        </p:txBody>
      </p:sp>
      <p:sp>
        <p:nvSpPr>
          <p:cNvPr id="25" name="Rechthoekige driehoek 24">
            <a:extLst>
              <a:ext uri="{FF2B5EF4-FFF2-40B4-BE49-F238E27FC236}">
                <a16:creationId xmlns:a16="http://schemas.microsoft.com/office/drawing/2014/main" id="{B9A5769D-7FB2-4468-9BED-1B7A130617A2}"/>
              </a:ext>
            </a:extLst>
          </p:cNvPr>
          <p:cNvSpPr/>
          <p:nvPr userDrawn="1"/>
        </p:nvSpPr>
        <p:spPr>
          <a:xfrm flipH="1">
            <a:off x="9448800" y="2754549"/>
            <a:ext cx="2743200" cy="2743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159D3121-BA11-449A-BB0B-3F16A3EAEBE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8183" y="5759570"/>
            <a:ext cx="2622423" cy="551659"/>
          </a:xfrm>
          <a:prstGeom prst="rect">
            <a:avLst/>
          </a:prstGeom>
        </p:spPr>
      </p:pic>
    </p:spTree>
    <p:extLst>
      <p:ext uri="{BB962C8B-B14F-4D97-AF65-F5344CB8AC3E}">
        <p14:creationId xmlns:p14="http://schemas.microsoft.com/office/powerpoint/2010/main" val="479856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Z_Hoofdstuk W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ABDA45-64E4-4636-BD51-246B50137534}"/>
              </a:ext>
            </a:extLst>
          </p:cNvPr>
          <p:cNvSpPr>
            <a:spLocks noGrp="1"/>
          </p:cNvSpPr>
          <p:nvPr>
            <p:ph type="ctrTitle" hasCustomPrompt="1"/>
          </p:nvPr>
        </p:nvSpPr>
        <p:spPr>
          <a:xfrm>
            <a:off x="1373156" y="1854777"/>
            <a:ext cx="9282529" cy="1405805"/>
          </a:xfrm>
        </p:spPr>
        <p:txBody>
          <a:bodyPr lIns="0" tIns="0" rIns="0" bIns="0" anchor="t" anchorCtr="0">
            <a:normAutofit/>
          </a:bodyPr>
          <a:lstStyle>
            <a:lvl1pPr algn="l">
              <a:lnSpc>
                <a:spcPct val="100000"/>
              </a:lnSpc>
              <a:defRPr sz="2800" b="1">
                <a:solidFill>
                  <a:schemeClr val="bg2"/>
                </a:solidFill>
              </a:defRPr>
            </a:lvl1pPr>
          </a:lstStyle>
          <a:p>
            <a:r>
              <a:rPr lang="nl-NL" dirty="0"/>
              <a:t>Titel hoofdstuk</a:t>
            </a:r>
            <a:br>
              <a:rPr lang="nl-NL" dirty="0"/>
            </a:br>
            <a:r>
              <a:rPr lang="nl-NL" dirty="0"/>
              <a:t>op verschillende</a:t>
            </a:r>
            <a:br>
              <a:rPr lang="nl-NL" dirty="0"/>
            </a:br>
            <a:r>
              <a:rPr lang="nl-NL" dirty="0"/>
              <a:t>tekstregels</a:t>
            </a:r>
            <a:endParaRPr lang="nl-BE" dirty="0"/>
          </a:p>
        </p:txBody>
      </p:sp>
      <p:sp>
        <p:nvSpPr>
          <p:cNvPr id="5" name="Rechthoekige driehoek 4">
            <a:extLst>
              <a:ext uri="{FF2B5EF4-FFF2-40B4-BE49-F238E27FC236}">
                <a16:creationId xmlns:a16="http://schemas.microsoft.com/office/drawing/2014/main" id="{4ACB801B-6FA8-4536-AE9A-A9C55FC92E91}"/>
              </a:ext>
            </a:extLst>
          </p:cNvPr>
          <p:cNvSpPr/>
          <p:nvPr userDrawn="1"/>
        </p:nvSpPr>
        <p:spPr>
          <a:xfrm rot="10800000" flipH="1">
            <a:off x="1373156" y="0"/>
            <a:ext cx="1376218" cy="13762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365DD0D7-B515-4ADF-81C6-43F0B2B8C44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8183" y="5759570"/>
            <a:ext cx="2622423" cy="551659"/>
          </a:xfrm>
          <a:prstGeom prst="rect">
            <a:avLst/>
          </a:prstGeom>
        </p:spPr>
      </p:pic>
    </p:spTree>
    <p:extLst>
      <p:ext uri="{BB962C8B-B14F-4D97-AF65-F5344CB8AC3E}">
        <p14:creationId xmlns:p14="http://schemas.microsoft.com/office/powerpoint/2010/main" val="359589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Z_Afbeelding">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573A0ACF-124E-415D-8130-635567E2A15D}"/>
              </a:ext>
            </a:extLst>
          </p:cNvPr>
          <p:cNvSpPr>
            <a:spLocks noGrp="1"/>
          </p:cNvSpPr>
          <p:nvPr>
            <p:ph type="pic" sz="quarter" idx="15" hasCustomPrompt="1"/>
          </p:nvPr>
        </p:nvSpPr>
        <p:spPr>
          <a:xfrm>
            <a:off x="703525" y="0"/>
            <a:ext cx="11488475" cy="5486400"/>
          </a:xfrm>
          <a:custGeom>
            <a:avLst/>
            <a:gdLst>
              <a:gd name="connsiteX0" fmla="*/ 9664 w 11488475"/>
              <a:gd name="connsiteY0" fmla="*/ 0 h 5486400"/>
              <a:gd name="connsiteX1" fmla="*/ 8246800 w 11488475"/>
              <a:gd name="connsiteY1" fmla="*/ 0 h 5486400"/>
              <a:gd name="connsiteX2" fmla="*/ 8608723 w 11488475"/>
              <a:gd name="connsiteY2" fmla="*/ 0 h 5486400"/>
              <a:gd name="connsiteX3" fmla="*/ 11488475 w 11488475"/>
              <a:gd name="connsiteY3" fmla="*/ 0 h 5486400"/>
              <a:gd name="connsiteX4" fmla="*/ 11488475 w 11488475"/>
              <a:gd name="connsiteY4" fmla="*/ 5486400 h 5486400"/>
              <a:gd name="connsiteX5" fmla="*/ 8608723 w 11488475"/>
              <a:gd name="connsiteY5" fmla="*/ 5486400 h 5486400"/>
              <a:gd name="connsiteX6" fmla="*/ 8246800 w 11488475"/>
              <a:gd name="connsiteY6" fmla="*/ 5486400 h 5486400"/>
              <a:gd name="connsiteX7" fmla="*/ 9236 w 11488475"/>
              <a:gd name="connsiteY7" fmla="*/ 5486400 h 5486400"/>
              <a:gd name="connsiteX8" fmla="*/ 0 w 11488475"/>
              <a:gd name="connsiteY8" fmla="*/ 4148442 h 5486400"/>
              <a:gd name="connsiteX9" fmla="*/ 2776839 w 11488475"/>
              <a:gd name="connsiteY9" fmla="*/ 1371601 h 5486400"/>
              <a:gd name="connsiteX10" fmla="*/ 9664 w 11488475"/>
              <a:gd name="connsiteY10" fmla="*/ 1371601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88475" h="5486400">
                <a:moveTo>
                  <a:pt x="9664" y="0"/>
                </a:moveTo>
                <a:lnTo>
                  <a:pt x="8246800" y="0"/>
                </a:lnTo>
                <a:lnTo>
                  <a:pt x="8608723" y="0"/>
                </a:lnTo>
                <a:lnTo>
                  <a:pt x="11488475" y="0"/>
                </a:lnTo>
                <a:lnTo>
                  <a:pt x="11488475" y="5486400"/>
                </a:lnTo>
                <a:lnTo>
                  <a:pt x="8608723" y="5486400"/>
                </a:lnTo>
                <a:lnTo>
                  <a:pt x="8246800" y="5486400"/>
                </a:lnTo>
                <a:lnTo>
                  <a:pt x="9236" y="5486400"/>
                </a:lnTo>
                <a:cubicBezTo>
                  <a:pt x="6157" y="4957286"/>
                  <a:pt x="3079" y="4677556"/>
                  <a:pt x="0" y="4148442"/>
                </a:cubicBezTo>
                <a:lnTo>
                  <a:pt x="2776839" y="1371601"/>
                </a:lnTo>
                <a:lnTo>
                  <a:pt x="9664" y="1371601"/>
                </a:lnTo>
                <a:close/>
              </a:path>
            </a:pathLst>
          </a:custGeom>
          <a:noFill/>
        </p:spPr>
        <p:txBody>
          <a:bodyPr wrap="square">
            <a:noAutofit/>
          </a:bodyPr>
          <a:lstStyle>
            <a:lvl1pPr marL="0" indent="0">
              <a:buNone/>
              <a:defRPr sz="1500"/>
            </a:lvl1pPr>
          </a:lstStyle>
          <a:p>
            <a:r>
              <a:rPr lang="nl-BE" dirty="0"/>
              <a:t>Klik om afbeelding toe te voegen</a:t>
            </a:r>
          </a:p>
        </p:txBody>
      </p:sp>
      <p:pic>
        <p:nvPicPr>
          <p:cNvPr id="5" name="Afbeelding 4">
            <a:extLst>
              <a:ext uri="{FF2B5EF4-FFF2-40B4-BE49-F238E27FC236}">
                <a16:creationId xmlns:a16="http://schemas.microsoft.com/office/drawing/2014/main" id="{26149FFC-9E24-4410-9171-ABAAA3C4C1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8183" y="5759570"/>
            <a:ext cx="2622423" cy="551659"/>
          </a:xfrm>
          <a:prstGeom prst="rect">
            <a:avLst/>
          </a:prstGeom>
        </p:spPr>
      </p:pic>
    </p:spTree>
    <p:extLst>
      <p:ext uri="{BB962C8B-B14F-4D97-AF65-F5344CB8AC3E}">
        <p14:creationId xmlns:p14="http://schemas.microsoft.com/office/powerpoint/2010/main" val="3524022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UZ_Afbeelding zonder hoekje">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54FC3F2-6940-4FA9-AC26-91ECDEC09F1D}"/>
              </a:ext>
            </a:extLst>
          </p:cNvPr>
          <p:cNvSpPr>
            <a:spLocks noGrp="1"/>
          </p:cNvSpPr>
          <p:nvPr>
            <p:ph type="dt" sz="half" idx="10"/>
          </p:nvPr>
        </p:nvSpPr>
        <p:spPr/>
        <p:txBody>
          <a:bodyPr/>
          <a:lstStyle/>
          <a:p>
            <a:endParaRPr lang="nl-BE"/>
          </a:p>
        </p:txBody>
      </p:sp>
      <p:sp>
        <p:nvSpPr>
          <p:cNvPr id="8" name="Tijdelijke aanduiding voor afbeelding 7">
            <a:extLst>
              <a:ext uri="{FF2B5EF4-FFF2-40B4-BE49-F238E27FC236}">
                <a16:creationId xmlns:a16="http://schemas.microsoft.com/office/drawing/2014/main" id="{573A0ACF-124E-415D-8130-635567E2A15D}"/>
              </a:ext>
            </a:extLst>
          </p:cNvPr>
          <p:cNvSpPr>
            <a:spLocks noGrp="1"/>
          </p:cNvSpPr>
          <p:nvPr>
            <p:ph type="pic" sz="quarter" idx="15" hasCustomPrompt="1"/>
          </p:nvPr>
        </p:nvSpPr>
        <p:spPr>
          <a:xfrm>
            <a:off x="703525" y="0"/>
            <a:ext cx="11488475" cy="5486400"/>
          </a:xfrm>
          <a:prstGeom prst="rect">
            <a:avLst/>
          </a:prstGeom>
          <a:noFill/>
        </p:spPr>
        <p:txBody>
          <a:bodyPr wrap="square">
            <a:noAutofit/>
          </a:bodyPr>
          <a:lstStyle>
            <a:lvl1pPr marL="0" indent="0">
              <a:buNone/>
              <a:defRPr sz="1500"/>
            </a:lvl1pPr>
          </a:lstStyle>
          <a:p>
            <a:r>
              <a:rPr lang="nl-BE" dirty="0"/>
              <a:t>Klik om afbeelding toe te voegen</a:t>
            </a:r>
          </a:p>
        </p:txBody>
      </p:sp>
      <p:pic>
        <p:nvPicPr>
          <p:cNvPr id="5" name="Afbeelding 4">
            <a:extLst>
              <a:ext uri="{FF2B5EF4-FFF2-40B4-BE49-F238E27FC236}">
                <a16:creationId xmlns:a16="http://schemas.microsoft.com/office/drawing/2014/main" id="{26149FFC-9E24-4410-9171-ABAAA3C4C1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8183" y="5759570"/>
            <a:ext cx="2622423" cy="551659"/>
          </a:xfrm>
          <a:prstGeom prst="rect">
            <a:avLst/>
          </a:prstGeom>
        </p:spPr>
      </p:pic>
    </p:spTree>
    <p:extLst>
      <p:ext uri="{BB962C8B-B14F-4D97-AF65-F5344CB8AC3E}">
        <p14:creationId xmlns:p14="http://schemas.microsoft.com/office/powerpoint/2010/main" val="644301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Z_Titel+tekst">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29E3B228-A4F7-43E1-9CF5-35DBAF1AFCC2}"/>
              </a:ext>
            </a:extLst>
          </p:cNvPr>
          <p:cNvSpPr>
            <a:spLocks noGrp="1"/>
          </p:cNvSpPr>
          <p:nvPr>
            <p:ph type="body" sz="quarter" idx="14" hasCustomPrompt="1"/>
          </p:nvPr>
        </p:nvSpPr>
        <p:spPr>
          <a:xfrm>
            <a:off x="1929023" y="3184525"/>
            <a:ext cx="8129588" cy="713221"/>
          </a:xfrm>
        </p:spPr>
        <p:txBody>
          <a:bodyPr>
            <a:normAutofit/>
          </a:bodyPr>
          <a:lstStyle>
            <a:lvl1pPr marL="0" indent="0">
              <a:buNone/>
              <a:defRPr sz="2600" b="1"/>
            </a:lvl1pPr>
          </a:lstStyle>
          <a:p>
            <a:pPr lvl="0"/>
            <a:r>
              <a:rPr lang="nl-NL" dirty="0"/>
              <a:t>Titel</a:t>
            </a:r>
            <a:endParaRPr lang="nl-BE" dirty="0"/>
          </a:p>
        </p:txBody>
      </p:sp>
      <p:sp>
        <p:nvSpPr>
          <p:cNvPr id="2" name="Titel 1">
            <a:extLst>
              <a:ext uri="{FF2B5EF4-FFF2-40B4-BE49-F238E27FC236}">
                <a16:creationId xmlns:a16="http://schemas.microsoft.com/office/drawing/2014/main" id="{EBABDA45-64E4-4636-BD51-246B50137534}"/>
              </a:ext>
            </a:extLst>
          </p:cNvPr>
          <p:cNvSpPr>
            <a:spLocks noGrp="1"/>
          </p:cNvSpPr>
          <p:nvPr>
            <p:ph type="ctrTitle" hasCustomPrompt="1"/>
          </p:nvPr>
        </p:nvSpPr>
        <p:spPr>
          <a:xfrm>
            <a:off x="2741963" y="1302328"/>
            <a:ext cx="7010400" cy="1293090"/>
          </a:xfrm>
        </p:spPr>
        <p:txBody>
          <a:bodyPr lIns="0" tIns="0" rIns="0" bIns="0" anchor="t" anchorCtr="0">
            <a:normAutofit/>
          </a:bodyPr>
          <a:lstStyle>
            <a:lvl1pPr algn="l">
              <a:lnSpc>
                <a:spcPct val="100000"/>
              </a:lnSpc>
              <a:defRPr sz="2800" b="1">
                <a:solidFill>
                  <a:schemeClr val="bg2"/>
                </a:solidFill>
              </a:defRPr>
            </a:lvl1pPr>
          </a:lstStyle>
          <a:p>
            <a:r>
              <a:rPr lang="nl-NL" dirty="0"/>
              <a:t>Titel hoofdstuk</a:t>
            </a:r>
            <a:br>
              <a:rPr lang="nl-NL" dirty="0"/>
            </a:br>
            <a:r>
              <a:rPr lang="nl-NL" dirty="0"/>
              <a:t>als je geen afzonderlijke</a:t>
            </a:r>
            <a:br>
              <a:rPr lang="nl-NL" dirty="0"/>
            </a:br>
            <a:r>
              <a:rPr lang="nl-NL" dirty="0"/>
              <a:t>hoofdstukslide wil</a:t>
            </a:r>
            <a:endParaRPr lang="nl-BE" dirty="0"/>
          </a:p>
        </p:txBody>
      </p:sp>
      <p:sp>
        <p:nvSpPr>
          <p:cNvPr id="9" name="Tijdelijke aanduiding voor tekst 8">
            <a:extLst>
              <a:ext uri="{FF2B5EF4-FFF2-40B4-BE49-F238E27FC236}">
                <a16:creationId xmlns:a16="http://schemas.microsoft.com/office/drawing/2014/main" id="{721C625F-0FAB-4A1F-B5AD-3EAD2B5AB12A}"/>
              </a:ext>
            </a:extLst>
          </p:cNvPr>
          <p:cNvSpPr>
            <a:spLocks noGrp="1"/>
          </p:cNvSpPr>
          <p:nvPr>
            <p:ph type="body" sz="quarter" idx="13" hasCustomPrompt="1"/>
          </p:nvPr>
        </p:nvSpPr>
        <p:spPr>
          <a:xfrm>
            <a:off x="1809906" y="3897746"/>
            <a:ext cx="8130116" cy="1588654"/>
          </a:xfrm>
        </p:spPr>
        <p:txBody>
          <a:bodyPr>
            <a:noAutofit/>
          </a:bodyPr>
          <a:lstStyle>
            <a:lvl1pPr marL="324000" indent="-324000">
              <a:lnSpc>
                <a:spcPct val="100000"/>
              </a:lnSpc>
              <a:buClr>
                <a:schemeClr val="bg2"/>
              </a:buClr>
              <a:buFont typeface="Webdings" panose="05030102010509060703" pitchFamily="18" charset="2"/>
              <a:buChar char="4"/>
              <a:defRPr sz="1800">
                <a:solidFill>
                  <a:schemeClr val="bg1"/>
                </a:solidFill>
              </a:defRPr>
            </a:lvl1pPr>
            <a:lvl2pPr marL="684000" indent="-324000">
              <a:lnSpc>
                <a:spcPct val="100000"/>
              </a:lnSpc>
              <a:buClr>
                <a:schemeClr val="bg2"/>
              </a:buClr>
              <a:buFont typeface="Webdings" panose="05030102010509060703" pitchFamily="18" charset="2"/>
              <a:buChar char="4"/>
              <a:defRPr sz="1800">
                <a:solidFill>
                  <a:schemeClr val="bg1"/>
                </a:solidFill>
              </a:defRPr>
            </a:lvl2pPr>
            <a:lvl3pPr marL="1044000" indent="-324000">
              <a:lnSpc>
                <a:spcPct val="100000"/>
              </a:lnSpc>
              <a:buClrTx/>
              <a:buFont typeface="Arial" panose="020B0604020202020204" pitchFamily="34" charset="0"/>
              <a:buChar char="•"/>
              <a:defRPr sz="1800">
                <a:solidFill>
                  <a:schemeClr val="bg1"/>
                </a:solidFill>
              </a:defRPr>
            </a:lvl3pPr>
            <a:lvl4pPr marL="1404000" indent="-324000">
              <a:lnSpc>
                <a:spcPct val="100000"/>
              </a:lnSpc>
              <a:buClrTx/>
              <a:buFont typeface="Arial" panose="020B0604020202020204" pitchFamily="34" charset="0"/>
              <a:buChar char="•"/>
              <a:defRPr sz="1800">
                <a:solidFill>
                  <a:schemeClr val="bg1"/>
                </a:solidFill>
              </a:defRPr>
            </a:lvl4pPr>
            <a:lvl5pPr marL="1764000" indent="-324000">
              <a:lnSpc>
                <a:spcPct val="100000"/>
              </a:lnSpc>
              <a:buClrTx/>
              <a:buFont typeface="Arial" panose="020B0604020202020204" pitchFamily="34" charset="0"/>
              <a:buChar char="•"/>
              <a:defRPr sz="1800">
                <a:solidFill>
                  <a:schemeClr val="bg1"/>
                </a:solidFill>
              </a:defRPr>
            </a:lvl5pPr>
          </a:lstStyle>
          <a:p>
            <a:pPr lvl="0"/>
            <a:r>
              <a:rPr lang="nl-NL" dirty="0" err="1"/>
              <a:t>Bullet</a:t>
            </a:r>
            <a:r>
              <a:rPr lang="nl-NL" dirty="0"/>
              <a:t> 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4" name="Rechthoekige driehoek 23">
            <a:extLst>
              <a:ext uri="{FF2B5EF4-FFF2-40B4-BE49-F238E27FC236}">
                <a16:creationId xmlns:a16="http://schemas.microsoft.com/office/drawing/2014/main" id="{577554A4-6392-4F82-BA88-86D8F67ECBD6}"/>
              </a:ext>
            </a:extLst>
          </p:cNvPr>
          <p:cNvSpPr/>
          <p:nvPr userDrawn="1"/>
        </p:nvSpPr>
        <p:spPr>
          <a:xfrm rot="10800000" flipH="1">
            <a:off x="1373156" y="0"/>
            <a:ext cx="1376218" cy="13762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jdelijke aanduiding voor voettekst 4">
            <a:extLst>
              <a:ext uri="{FF2B5EF4-FFF2-40B4-BE49-F238E27FC236}">
                <a16:creationId xmlns:a16="http://schemas.microsoft.com/office/drawing/2014/main" id="{81E2A54F-E9CC-4C46-925C-EE8075FE407B}"/>
              </a:ext>
            </a:extLst>
          </p:cNvPr>
          <p:cNvSpPr>
            <a:spLocks noGrp="1"/>
          </p:cNvSpPr>
          <p:nvPr>
            <p:ph type="ftr" sz="quarter" idx="3"/>
          </p:nvPr>
        </p:nvSpPr>
        <p:spPr>
          <a:xfrm>
            <a:off x="1306830" y="6265230"/>
            <a:ext cx="4180090" cy="136522"/>
          </a:xfrm>
          <a:prstGeom prst="rect">
            <a:avLst/>
          </a:prstGeom>
        </p:spPr>
        <p:txBody>
          <a:bodyPr vert="horz" lIns="0" tIns="0" rIns="0" bIns="0" rtlCol="0" anchor="ctr"/>
          <a:lstStyle>
            <a:lvl1pPr algn="l">
              <a:defRPr sz="900" cap="all" baseline="0">
                <a:solidFill>
                  <a:schemeClr val="bg1"/>
                </a:solidFill>
              </a:defRPr>
            </a:lvl1pPr>
          </a:lstStyle>
          <a:p>
            <a:r>
              <a:rPr lang="nl-BE"/>
              <a:t>J Motmans</a:t>
            </a:r>
            <a:endParaRPr lang="nl-BE" dirty="0"/>
          </a:p>
        </p:txBody>
      </p:sp>
      <p:sp>
        <p:nvSpPr>
          <p:cNvPr id="10" name="Tijdelijke aanduiding voor dianummer 5">
            <a:extLst>
              <a:ext uri="{FF2B5EF4-FFF2-40B4-BE49-F238E27FC236}">
                <a16:creationId xmlns:a16="http://schemas.microsoft.com/office/drawing/2014/main" id="{5D5FF322-4C00-4A00-B5E9-D54C80C18FA9}"/>
              </a:ext>
            </a:extLst>
          </p:cNvPr>
          <p:cNvSpPr>
            <a:spLocks noGrp="1"/>
          </p:cNvSpPr>
          <p:nvPr>
            <p:ph type="sldNum" sz="quarter" idx="4"/>
          </p:nvPr>
        </p:nvSpPr>
        <p:spPr>
          <a:xfrm>
            <a:off x="382905" y="6265232"/>
            <a:ext cx="889001" cy="136521"/>
          </a:xfrm>
          <a:prstGeom prst="rect">
            <a:avLst/>
          </a:prstGeom>
        </p:spPr>
        <p:txBody>
          <a:bodyPr vert="horz" lIns="0" tIns="0" rIns="0" bIns="0" rtlCol="0" anchor="ctr"/>
          <a:lstStyle>
            <a:lvl1pPr algn="r">
              <a:defRPr sz="900">
                <a:solidFill>
                  <a:schemeClr val="bg1"/>
                </a:solidFill>
              </a:defRPr>
            </a:lvl1pPr>
          </a:lstStyle>
          <a:p>
            <a:fld id="{C9A8A351-5C7C-4395-AC7F-763D97B6BE0B}" type="slidenum">
              <a:rPr lang="nl-BE" smtClean="0"/>
              <a:pPr/>
              <a:t>‹nr.›</a:t>
            </a:fld>
            <a:r>
              <a:rPr lang="nl-BE" dirty="0"/>
              <a:t>  </a:t>
            </a:r>
            <a:r>
              <a:rPr lang="nl-BE" dirty="0">
                <a:solidFill>
                  <a:schemeClr val="bg2"/>
                </a:solidFill>
              </a:rPr>
              <a:t>/</a:t>
            </a:r>
            <a:r>
              <a:rPr lang="nl-BE" dirty="0"/>
              <a:t> </a:t>
            </a:r>
          </a:p>
        </p:txBody>
      </p:sp>
    </p:spTree>
    <p:extLst>
      <p:ext uri="{BB962C8B-B14F-4D97-AF65-F5344CB8AC3E}">
        <p14:creationId xmlns:p14="http://schemas.microsoft.com/office/powerpoint/2010/main" val="1064242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Z_Tekst">
    <p:spTree>
      <p:nvGrpSpPr>
        <p:cNvPr id="1" name=""/>
        <p:cNvGrpSpPr/>
        <p:nvPr/>
      </p:nvGrpSpPr>
      <p:grpSpPr>
        <a:xfrm>
          <a:off x="0" y="0"/>
          <a:ext cx="0" cy="0"/>
          <a:chOff x="0" y="0"/>
          <a:chExt cx="0" cy="0"/>
        </a:xfrm>
      </p:grpSpPr>
      <p:sp>
        <p:nvSpPr>
          <p:cNvPr id="28" name="Tijdelijke aanduiding voor tekst 3">
            <a:extLst>
              <a:ext uri="{FF2B5EF4-FFF2-40B4-BE49-F238E27FC236}">
                <a16:creationId xmlns:a16="http://schemas.microsoft.com/office/drawing/2014/main" id="{6FC996DF-10FC-4E4E-86B5-B876316EB5B1}"/>
              </a:ext>
            </a:extLst>
          </p:cNvPr>
          <p:cNvSpPr>
            <a:spLocks noGrp="1"/>
          </p:cNvSpPr>
          <p:nvPr>
            <p:ph type="body" sz="quarter" idx="14" hasCustomPrompt="1"/>
          </p:nvPr>
        </p:nvSpPr>
        <p:spPr>
          <a:xfrm>
            <a:off x="1275081" y="1436289"/>
            <a:ext cx="8129588" cy="739981"/>
          </a:xfrm>
        </p:spPr>
        <p:txBody>
          <a:bodyPr anchor="t" anchorCtr="0">
            <a:normAutofit/>
          </a:bodyPr>
          <a:lstStyle>
            <a:lvl1pPr marL="0" indent="0">
              <a:buNone/>
              <a:defRPr sz="1700" b="1"/>
            </a:lvl1pPr>
          </a:lstStyle>
          <a:p>
            <a:pPr lvl="0"/>
            <a:r>
              <a:rPr lang="nl-NL" dirty="0"/>
              <a:t>Subtitel</a:t>
            </a:r>
            <a:endParaRPr lang="nl-BE" dirty="0"/>
          </a:p>
        </p:txBody>
      </p:sp>
      <p:sp>
        <p:nvSpPr>
          <p:cNvPr id="19" name="Tijdelijke aanduiding voor tekst 8">
            <a:extLst>
              <a:ext uri="{FF2B5EF4-FFF2-40B4-BE49-F238E27FC236}">
                <a16:creationId xmlns:a16="http://schemas.microsoft.com/office/drawing/2014/main" id="{5D74E1A5-4F9A-47C9-A75D-092F16064AB9}"/>
              </a:ext>
            </a:extLst>
          </p:cNvPr>
          <p:cNvSpPr>
            <a:spLocks noGrp="1"/>
          </p:cNvSpPr>
          <p:nvPr>
            <p:ph type="body" sz="quarter" idx="13" hasCustomPrompt="1"/>
          </p:nvPr>
        </p:nvSpPr>
        <p:spPr>
          <a:xfrm>
            <a:off x="1192530" y="2194560"/>
            <a:ext cx="8544756" cy="3615170"/>
          </a:xfrm>
        </p:spPr>
        <p:txBody>
          <a:bodyPr>
            <a:noAutofit/>
          </a:bodyPr>
          <a:lstStyle>
            <a:lvl1pPr marL="324000" indent="-324000">
              <a:lnSpc>
                <a:spcPct val="100000"/>
              </a:lnSpc>
              <a:buClr>
                <a:schemeClr val="bg2"/>
              </a:buClr>
              <a:buFont typeface="Webdings" panose="05030102010509060703" pitchFamily="18" charset="2"/>
              <a:buChar char="4"/>
              <a:defRPr sz="1800">
                <a:solidFill>
                  <a:schemeClr val="bg1"/>
                </a:solidFill>
              </a:defRPr>
            </a:lvl1pPr>
            <a:lvl2pPr marL="684000" indent="-324000">
              <a:lnSpc>
                <a:spcPct val="100000"/>
              </a:lnSpc>
              <a:buClr>
                <a:schemeClr val="bg2"/>
              </a:buClr>
              <a:buFont typeface="Webdings" panose="05030102010509060703" pitchFamily="18" charset="2"/>
              <a:buChar char="4"/>
              <a:defRPr sz="1800">
                <a:solidFill>
                  <a:schemeClr val="bg1"/>
                </a:solidFill>
              </a:defRPr>
            </a:lvl2pPr>
            <a:lvl3pPr marL="1044000" indent="-324000">
              <a:lnSpc>
                <a:spcPct val="100000"/>
              </a:lnSpc>
              <a:buClrTx/>
              <a:buFont typeface="Arial" panose="020B0604020202020204" pitchFamily="34" charset="0"/>
              <a:buChar char="•"/>
              <a:defRPr sz="1800">
                <a:solidFill>
                  <a:schemeClr val="bg1"/>
                </a:solidFill>
              </a:defRPr>
            </a:lvl3pPr>
            <a:lvl4pPr marL="1404000" indent="-324000">
              <a:lnSpc>
                <a:spcPct val="100000"/>
              </a:lnSpc>
              <a:buClrTx/>
              <a:buFont typeface="Arial" panose="020B0604020202020204" pitchFamily="34" charset="0"/>
              <a:buChar char="•"/>
              <a:defRPr sz="1800">
                <a:solidFill>
                  <a:schemeClr val="bg1"/>
                </a:solidFill>
              </a:defRPr>
            </a:lvl4pPr>
            <a:lvl5pPr marL="1764000" indent="-324000">
              <a:lnSpc>
                <a:spcPct val="100000"/>
              </a:lnSpc>
              <a:buClrTx/>
              <a:buFont typeface="Arial" panose="020B0604020202020204" pitchFamily="34" charset="0"/>
              <a:buChar char="•"/>
              <a:defRPr sz="1800">
                <a:solidFill>
                  <a:schemeClr val="bg1"/>
                </a:solidFill>
              </a:defRPr>
            </a:lvl5pPr>
          </a:lstStyle>
          <a:p>
            <a:pPr lvl="0"/>
            <a:r>
              <a:rPr lang="nl-NL" dirty="0" err="1"/>
              <a:t>Bullet</a:t>
            </a:r>
            <a:r>
              <a:rPr lang="nl-NL" dirty="0"/>
              <a:t> 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7" name="Rechthoekige driehoek 26">
            <a:extLst>
              <a:ext uri="{FF2B5EF4-FFF2-40B4-BE49-F238E27FC236}">
                <a16:creationId xmlns:a16="http://schemas.microsoft.com/office/drawing/2014/main" id="{D683BD1F-A29B-443A-8212-0CD2C6ED2DDD}"/>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9" name="Tijdelijke aanduiding voor tekst 3">
            <a:extLst>
              <a:ext uri="{FF2B5EF4-FFF2-40B4-BE49-F238E27FC236}">
                <a16:creationId xmlns:a16="http://schemas.microsoft.com/office/drawing/2014/main" id="{F8AAF737-ACAE-4A30-92EA-D1CE76746909}"/>
              </a:ext>
            </a:extLst>
          </p:cNvPr>
          <p:cNvSpPr>
            <a:spLocks noGrp="1"/>
          </p:cNvSpPr>
          <p:nvPr>
            <p:ph type="body" sz="quarter" idx="15" hasCustomPrompt="1"/>
          </p:nvPr>
        </p:nvSpPr>
        <p:spPr>
          <a:xfrm>
            <a:off x="1275081" y="1048270"/>
            <a:ext cx="8129588" cy="406307"/>
          </a:xfrm>
        </p:spPr>
        <p:txBody>
          <a:bodyPr>
            <a:normAutofit/>
          </a:bodyPr>
          <a:lstStyle>
            <a:lvl1pPr marL="0" indent="0">
              <a:buNone/>
              <a:defRPr sz="2600" b="1"/>
            </a:lvl1pPr>
          </a:lstStyle>
          <a:p>
            <a:pPr lvl="0"/>
            <a:r>
              <a:rPr lang="nl-NL" dirty="0"/>
              <a:t>Titel</a:t>
            </a:r>
            <a:endParaRPr lang="nl-BE" dirty="0"/>
          </a:p>
        </p:txBody>
      </p:sp>
      <p:sp>
        <p:nvSpPr>
          <p:cNvPr id="8" name="Tijdelijke aanduiding voor voettekst 4">
            <a:extLst>
              <a:ext uri="{FF2B5EF4-FFF2-40B4-BE49-F238E27FC236}">
                <a16:creationId xmlns:a16="http://schemas.microsoft.com/office/drawing/2014/main" id="{81E2A54F-E9CC-4C46-925C-EE8075FE407B}"/>
              </a:ext>
            </a:extLst>
          </p:cNvPr>
          <p:cNvSpPr>
            <a:spLocks noGrp="1"/>
          </p:cNvSpPr>
          <p:nvPr>
            <p:ph type="ftr" sz="quarter" idx="3"/>
          </p:nvPr>
        </p:nvSpPr>
        <p:spPr>
          <a:xfrm>
            <a:off x="1306830" y="6265230"/>
            <a:ext cx="4180090" cy="136522"/>
          </a:xfrm>
          <a:prstGeom prst="rect">
            <a:avLst/>
          </a:prstGeom>
        </p:spPr>
        <p:txBody>
          <a:bodyPr vert="horz" lIns="0" tIns="0" rIns="0" bIns="0" rtlCol="0" anchor="ctr"/>
          <a:lstStyle>
            <a:lvl1pPr algn="l">
              <a:defRPr sz="900" cap="all" baseline="0">
                <a:solidFill>
                  <a:schemeClr val="bg1"/>
                </a:solidFill>
              </a:defRPr>
            </a:lvl1pPr>
          </a:lstStyle>
          <a:p>
            <a:r>
              <a:rPr lang="nl-BE"/>
              <a:t>J Motmans</a:t>
            </a:r>
            <a:endParaRPr lang="nl-BE" dirty="0"/>
          </a:p>
        </p:txBody>
      </p:sp>
      <p:sp>
        <p:nvSpPr>
          <p:cNvPr id="9" name="Tijdelijke aanduiding voor dianummer 5">
            <a:extLst>
              <a:ext uri="{FF2B5EF4-FFF2-40B4-BE49-F238E27FC236}">
                <a16:creationId xmlns:a16="http://schemas.microsoft.com/office/drawing/2014/main" id="{5D5FF322-4C00-4A00-B5E9-D54C80C18FA9}"/>
              </a:ext>
            </a:extLst>
          </p:cNvPr>
          <p:cNvSpPr>
            <a:spLocks noGrp="1"/>
          </p:cNvSpPr>
          <p:nvPr>
            <p:ph type="sldNum" sz="quarter" idx="4"/>
          </p:nvPr>
        </p:nvSpPr>
        <p:spPr>
          <a:xfrm>
            <a:off x="382905" y="6265232"/>
            <a:ext cx="889001" cy="136521"/>
          </a:xfrm>
          <a:prstGeom prst="rect">
            <a:avLst/>
          </a:prstGeom>
        </p:spPr>
        <p:txBody>
          <a:bodyPr vert="horz" lIns="0" tIns="0" rIns="0" bIns="0" rtlCol="0" anchor="ctr"/>
          <a:lstStyle>
            <a:lvl1pPr algn="r">
              <a:defRPr sz="900">
                <a:solidFill>
                  <a:schemeClr val="bg1"/>
                </a:solidFill>
              </a:defRPr>
            </a:lvl1pPr>
          </a:lstStyle>
          <a:p>
            <a:fld id="{C9A8A351-5C7C-4395-AC7F-763D97B6BE0B}" type="slidenum">
              <a:rPr lang="nl-BE" smtClean="0"/>
              <a:pPr/>
              <a:t>‹nr.›</a:t>
            </a:fld>
            <a:r>
              <a:rPr lang="nl-BE" dirty="0"/>
              <a:t>  </a:t>
            </a:r>
            <a:r>
              <a:rPr lang="nl-BE" dirty="0">
                <a:solidFill>
                  <a:schemeClr val="bg2"/>
                </a:solidFill>
              </a:rPr>
              <a:t>/</a:t>
            </a:r>
            <a:r>
              <a:rPr lang="nl-BE" dirty="0"/>
              <a:t> </a:t>
            </a:r>
          </a:p>
        </p:txBody>
      </p:sp>
    </p:spTree>
    <p:extLst>
      <p:ext uri="{BB962C8B-B14F-4D97-AF65-F5344CB8AC3E}">
        <p14:creationId xmlns:p14="http://schemas.microsoft.com/office/powerpoint/2010/main" val="3913249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Z_Tekst+Beeld staand">
    <p:bg>
      <p:bgPr>
        <a:solidFill>
          <a:schemeClr val="tx1"/>
        </a:solidFill>
        <a:effectLst/>
      </p:bgPr>
    </p:bg>
    <p:spTree>
      <p:nvGrpSpPr>
        <p:cNvPr id="1" name=""/>
        <p:cNvGrpSpPr/>
        <p:nvPr/>
      </p:nvGrpSpPr>
      <p:grpSpPr>
        <a:xfrm>
          <a:off x="0" y="0"/>
          <a:ext cx="0" cy="0"/>
          <a:chOff x="0" y="0"/>
          <a:chExt cx="0" cy="0"/>
        </a:xfrm>
      </p:grpSpPr>
      <p:sp>
        <p:nvSpPr>
          <p:cNvPr id="25" name="Tijdelijke aanduiding voor tekst 3">
            <a:extLst>
              <a:ext uri="{FF2B5EF4-FFF2-40B4-BE49-F238E27FC236}">
                <a16:creationId xmlns:a16="http://schemas.microsoft.com/office/drawing/2014/main" id="{CE16D6B8-A8AB-4269-9C7F-FD569E4226E0}"/>
              </a:ext>
            </a:extLst>
          </p:cNvPr>
          <p:cNvSpPr>
            <a:spLocks noGrp="1"/>
          </p:cNvSpPr>
          <p:nvPr>
            <p:ph type="body" sz="quarter" idx="15" hasCustomPrompt="1"/>
          </p:nvPr>
        </p:nvSpPr>
        <p:spPr>
          <a:xfrm>
            <a:off x="1256419" y="671804"/>
            <a:ext cx="3807044" cy="782773"/>
          </a:xfrm>
        </p:spPr>
        <p:txBody>
          <a:bodyPr>
            <a:normAutofit/>
          </a:bodyPr>
          <a:lstStyle>
            <a:lvl1pPr marL="0" indent="0">
              <a:buNone/>
              <a:defRPr sz="2600" b="1"/>
            </a:lvl1pPr>
          </a:lstStyle>
          <a:p>
            <a:pPr lvl="0"/>
            <a:r>
              <a:rPr lang="nl-NL" dirty="0"/>
              <a:t>Titel op meerdere</a:t>
            </a:r>
          </a:p>
          <a:p>
            <a:pPr lvl="0"/>
            <a:r>
              <a:rPr lang="nl-NL" dirty="0"/>
              <a:t>tekstregels</a:t>
            </a:r>
            <a:endParaRPr lang="nl-BE" dirty="0"/>
          </a:p>
        </p:txBody>
      </p:sp>
      <p:sp>
        <p:nvSpPr>
          <p:cNvPr id="19" name="Tijdelijke aanduiding voor tekst 8">
            <a:extLst>
              <a:ext uri="{FF2B5EF4-FFF2-40B4-BE49-F238E27FC236}">
                <a16:creationId xmlns:a16="http://schemas.microsoft.com/office/drawing/2014/main" id="{5D74E1A5-4F9A-47C9-A75D-092F16064AB9}"/>
              </a:ext>
            </a:extLst>
          </p:cNvPr>
          <p:cNvSpPr>
            <a:spLocks noGrp="1"/>
          </p:cNvSpPr>
          <p:nvPr>
            <p:ph type="body" sz="quarter" idx="13" hasCustomPrompt="1"/>
          </p:nvPr>
        </p:nvSpPr>
        <p:spPr>
          <a:xfrm>
            <a:off x="1200353" y="1666240"/>
            <a:ext cx="3863110" cy="4143490"/>
          </a:xfrm>
        </p:spPr>
        <p:txBody>
          <a:bodyPr>
            <a:noAutofit/>
          </a:bodyPr>
          <a:lstStyle>
            <a:lvl1pPr marL="324000" indent="-324000">
              <a:lnSpc>
                <a:spcPct val="100000"/>
              </a:lnSpc>
              <a:buClr>
                <a:schemeClr val="bg2"/>
              </a:buClr>
              <a:buFont typeface="Webdings" panose="05030102010509060703" pitchFamily="18" charset="2"/>
              <a:buChar char="4"/>
              <a:defRPr sz="1800">
                <a:solidFill>
                  <a:schemeClr val="bg1"/>
                </a:solidFill>
              </a:defRPr>
            </a:lvl1pPr>
            <a:lvl2pPr marL="684000" indent="-324000">
              <a:lnSpc>
                <a:spcPct val="100000"/>
              </a:lnSpc>
              <a:buClr>
                <a:schemeClr val="bg2"/>
              </a:buClr>
              <a:buFont typeface="Webdings" panose="05030102010509060703" pitchFamily="18" charset="2"/>
              <a:buChar char="4"/>
              <a:defRPr sz="1800">
                <a:solidFill>
                  <a:schemeClr val="bg1"/>
                </a:solidFill>
              </a:defRPr>
            </a:lvl2pPr>
            <a:lvl3pPr marL="1044000" indent="-324000">
              <a:lnSpc>
                <a:spcPct val="100000"/>
              </a:lnSpc>
              <a:buClrTx/>
              <a:buFont typeface="Arial" panose="020B0604020202020204" pitchFamily="34" charset="0"/>
              <a:buChar char="•"/>
              <a:defRPr sz="1800">
                <a:solidFill>
                  <a:schemeClr val="bg1"/>
                </a:solidFill>
              </a:defRPr>
            </a:lvl3pPr>
            <a:lvl4pPr marL="1404000" indent="-324000">
              <a:lnSpc>
                <a:spcPct val="100000"/>
              </a:lnSpc>
              <a:buClrTx/>
              <a:buFont typeface="Arial" panose="020B0604020202020204" pitchFamily="34" charset="0"/>
              <a:buChar char="•"/>
              <a:defRPr sz="1800">
                <a:solidFill>
                  <a:schemeClr val="bg1"/>
                </a:solidFill>
              </a:defRPr>
            </a:lvl4pPr>
            <a:lvl5pPr marL="1764000" indent="-324000">
              <a:lnSpc>
                <a:spcPct val="100000"/>
              </a:lnSpc>
              <a:buClrTx/>
              <a:buFont typeface="Arial" panose="020B0604020202020204" pitchFamily="34" charset="0"/>
              <a:buChar char="•"/>
              <a:defRPr sz="1800">
                <a:solidFill>
                  <a:schemeClr val="bg1"/>
                </a:solidFill>
              </a:defRPr>
            </a:lvl5pPr>
          </a:lstStyle>
          <a:p>
            <a:pPr lvl="0"/>
            <a:r>
              <a:rPr lang="nl-NL" dirty="0" err="1"/>
              <a:t>Bullet</a:t>
            </a:r>
            <a:r>
              <a:rPr lang="nl-NL" dirty="0"/>
              <a:t> 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afbeelding 3">
            <a:extLst>
              <a:ext uri="{FF2B5EF4-FFF2-40B4-BE49-F238E27FC236}">
                <a16:creationId xmlns:a16="http://schemas.microsoft.com/office/drawing/2014/main" id="{6A72E035-F141-419E-8599-ABDBB6E12586}"/>
              </a:ext>
            </a:extLst>
          </p:cNvPr>
          <p:cNvSpPr>
            <a:spLocks noGrp="1"/>
          </p:cNvSpPr>
          <p:nvPr>
            <p:ph type="pic" sz="quarter" idx="14" hasCustomPrompt="1"/>
          </p:nvPr>
        </p:nvSpPr>
        <p:spPr>
          <a:xfrm>
            <a:off x="6196216" y="-1"/>
            <a:ext cx="5996366" cy="6847713"/>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77 w 10000"/>
              <a:gd name="connsiteY2" fmla="*/ 7659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54 w 10000"/>
              <a:gd name="connsiteY2" fmla="*/ 8029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54 w 10000"/>
              <a:gd name="connsiteY2" fmla="*/ 7836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54 w 10000"/>
              <a:gd name="connsiteY2" fmla="*/ 7969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77 w 10000"/>
              <a:gd name="connsiteY2" fmla="*/ 7984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77 w 10000"/>
              <a:gd name="connsiteY2" fmla="*/ 7984 h 10000"/>
              <a:gd name="connsiteX3" fmla="*/ 6888 w 10000"/>
              <a:gd name="connsiteY3" fmla="*/ 10000 h 10000"/>
              <a:gd name="connsiteX4" fmla="*/ 47 w 10000"/>
              <a:gd name="connsiteY4" fmla="*/ 9985 h 10000"/>
              <a:gd name="connsiteX5" fmla="*/ 0 w 10000"/>
              <a:gd name="connsiteY5" fmla="*/ 0 h 10000"/>
              <a:gd name="connsiteX0" fmla="*/ 0 w 10000"/>
              <a:gd name="connsiteY0" fmla="*/ 0 h 9985"/>
              <a:gd name="connsiteX1" fmla="*/ 10000 w 10000"/>
              <a:gd name="connsiteY1" fmla="*/ 0 h 9985"/>
              <a:gd name="connsiteX2" fmla="*/ 9977 w 10000"/>
              <a:gd name="connsiteY2" fmla="*/ 7984 h 9985"/>
              <a:gd name="connsiteX3" fmla="*/ 6888 w 10000"/>
              <a:gd name="connsiteY3" fmla="*/ 9985 h 9985"/>
              <a:gd name="connsiteX4" fmla="*/ 47 w 10000"/>
              <a:gd name="connsiteY4" fmla="*/ 9985 h 9985"/>
              <a:gd name="connsiteX5" fmla="*/ 0 w 10000"/>
              <a:gd name="connsiteY5" fmla="*/ 0 h 9985"/>
              <a:gd name="connsiteX0" fmla="*/ 0 w 10000"/>
              <a:gd name="connsiteY0" fmla="*/ 0 h 10000"/>
              <a:gd name="connsiteX1" fmla="*/ 10000 w 10000"/>
              <a:gd name="connsiteY1" fmla="*/ 0 h 10000"/>
              <a:gd name="connsiteX2" fmla="*/ 9977 w 10000"/>
              <a:gd name="connsiteY2" fmla="*/ 7996 h 10000"/>
              <a:gd name="connsiteX3" fmla="*/ 6911 w 10000"/>
              <a:gd name="connsiteY3" fmla="*/ 10000 h 10000"/>
              <a:gd name="connsiteX4" fmla="*/ 47 w 10000"/>
              <a:gd name="connsiteY4" fmla="*/ 10000 h 10000"/>
              <a:gd name="connsiteX5" fmla="*/ 0 w 10000"/>
              <a:gd name="connsiteY5" fmla="*/ 0 h 10000"/>
              <a:gd name="connsiteX0" fmla="*/ 0 w 10001"/>
              <a:gd name="connsiteY0" fmla="*/ 0 h 10000"/>
              <a:gd name="connsiteX1" fmla="*/ 10000 w 10001"/>
              <a:gd name="connsiteY1" fmla="*/ 0 h 10000"/>
              <a:gd name="connsiteX2" fmla="*/ 9999 w 10001"/>
              <a:gd name="connsiteY2" fmla="*/ 7996 h 10000"/>
              <a:gd name="connsiteX3" fmla="*/ 6911 w 10001"/>
              <a:gd name="connsiteY3" fmla="*/ 10000 h 10000"/>
              <a:gd name="connsiteX4" fmla="*/ 47 w 10001"/>
              <a:gd name="connsiteY4" fmla="*/ 10000 h 10000"/>
              <a:gd name="connsiteX5" fmla="*/ 0 w 10001"/>
              <a:gd name="connsiteY5" fmla="*/ 0 h 10000"/>
              <a:gd name="connsiteX0" fmla="*/ 0 w 10001"/>
              <a:gd name="connsiteY0" fmla="*/ 0 h 10000"/>
              <a:gd name="connsiteX1" fmla="*/ 10000 w 10001"/>
              <a:gd name="connsiteY1" fmla="*/ 0 h 10000"/>
              <a:gd name="connsiteX2" fmla="*/ 9999 w 10001"/>
              <a:gd name="connsiteY2" fmla="*/ 7996 h 10000"/>
              <a:gd name="connsiteX3" fmla="*/ 7718 w 10001"/>
              <a:gd name="connsiteY3" fmla="*/ 10000 h 10000"/>
              <a:gd name="connsiteX4" fmla="*/ 47 w 10001"/>
              <a:gd name="connsiteY4" fmla="*/ 10000 h 10000"/>
              <a:gd name="connsiteX5" fmla="*/ 0 w 10001"/>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 h="10000">
                <a:moveTo>
                  <a:pt x="0" y="0"/>
                </a:moveTo>
                <a:lnTo>
                  <a:pt x="10000" y="0"/>
                </a:lnTo>
                <a:cubicBezTo>
                  <a:pt x="9992" y="2557"/>
                  <a:pt x="10007" y="5439"/>
                  <a:pt x="9999" y="7996"/>
                </a:cubicBezTo>
                <a:lnTo>
                  <a:pt x="7718" y="10000"/>
                </a:lnTo>
                <a:lnTo>
                  <a:pt x="47" y="10000"/>
                </a:lnTo>
                <a:cubicBezTo>
                  <a:pt x="31" y="6667"/>
                  <a:pt x="16" y="3333"/>
                  <a:pt x="0" y="0"/>
                </a:cubicBezTo>
                <a:close/>
              </a:path>
            </a:pathLst>
          </a:custGeom>
          <a:noFill/>
        </p:spPr>
        <p:txBody>
          <a:bodyPr>
            <a:normAutofit/>
          </a:bodyPr>
          <a:lstStyle>
            <a:lvl1pPr marL="0" indent="0">
              <a:buNone/>
              <a:defRPr sz="1500"/>
            </a:lvl1pPr>
          </a:lstStyle>
          <a:p>
            <a:r>
              <a:rPr lang="nl-BE" dirty="0"/>
              <a:t>Klik om afbeelding toe te voegen</a:t>
            </a:r>
          </a:p>
        </p:txBody>
      </p:sp>
      <p:sp>
        <p:nvSpPr>
          <p:cNvPr id="6" name="Tijdelijke aanduiding voor voettekst 4">
            <a:extLst>
              <a:ext uri="{FF2B5EF4-FFF2-40B4-BE49-F238E27FC236}">
                <a16:creationId xmlns:a16="http://schemas.microsoft.com/office/drawing/2014/main" id="{CD0BB672-A839-4361-8A54-47E7C6145A27}"/>
              </a:ext>
            </a:extLst>
          </p:cNvPr>
          <p:cNvSpPr>
            <a:spLocks noGrp="1"/>
          </p:cNvSpPr>
          <p:nvPr>
            <p:ph type="ftr" sz="quarter" idx="3"/>
          </p:nvPr>
        </p:nvSpPr>
        <p:spPr>
          <a:xfrm>
            <a:off x="1306830" y="6265230"/>
            <a:ext cx="4180090" cy="136522"/>
          </a:xfrm>
          <a:prstGeom prst="rect">
            <a:avLst/>
          </a:prstGeom>
        </p:spPr>
        <p:txBody>
          <a:bodyPr vert="horz" lIns="0" tIns="0" rIns="0" bIns="0" rtlCol="0" anchor="ctr"/>
          <a:lstStyle>
            <a:lvl1pPr algn="l">
              <a:defRPr sz="900" cap="all" baseline="0">
                <a:solidFill>
                  <a:schemeClr val="bg1"/>
                </a:solidFill>
              </a:defRPr>
            </a:lvl1pPr>
          </a:lstStyle>
          <a:p>
            <a:r>
              <a:rPr lang="nl-BE"/>
              <a:t>J Motmans</a:t>
            </a:r>
            <a:endParaRPr lang="nl-BE" dirty="0"/>
          </a:p>
        </p:txBody>
      </p:sp>
      <p:sp>
        <p:nvSpPr>
          <p:cNvPr id="7" name="Tijdelijke aanduiding voor dianummer 5">
            <a:extLst>
              <a:ext uri="{FF2B5EF4-FFF2-40B4-BE49-F238E27FC236}">
                <a16:creationId xmlns:a16="http://schemas.microsoft.com/office/drawing/2014/main" id="{F07376E4-CD0F-4587-B4F0-469AB7B17B48}"/>
              </a:ext>
            </a:extLst>
          </p:cNvPr>
          <p:cNvSpPr>
            <a:spLocks noGrp="1"/>
          </p:cNvSpPr>
          <p:nvPr>
            <p:ph type="sldNum" sz="quarter" idx="4"/>
          </p:nvPr>
        </p:nvSpPr>
        <p:spPr>
          <a:xfrm>
            <a:off x="382905" y="6265232"/>
            <a:ext cx="889001" cy="136521"/>
          </a:xfrm>
          <a:prstGeom prst="rect">
            <a:avLst/>
          </a:prstGeom>
        </p:spPr>
        <p:txBody>
          <a:bodyPr vert="horz" lIns="0" tIns="0" rIns="0" bIns="0" rtlCol="0" anchor="ctr"/>
          <a:lstStyle>
            <a:lvl1pPr algn="r">
              <a:defRPr sz="900">
                <a:solidFill>
                  <a:schemeClr val="bg1"/>
                </a:solidFill>
              </a:defRPr>
            </a:lvl1pPr>
          </a:lstStyle>
          <a:p>
            <a:fld id="{C9A8A351-5C7C-4395-AC7F-763D97B6BE0B}" type="slidenum">
              <a:rPr lang="nl-BE" smtClean="0"/>
              <a:pPr/>
              <a:t>‹nr.›</a:t>
            </a:fld>
            <a:r>
              <a:rPr lang="nl-BE" dirty="0"/>
              <a:t>  </a:t>
            </a:r>
            <a:r>
              <a:rPr lang="nl-BE" dirty="0">
                <a:solidFill>
                  <a:schemeClr val="bg2"/>
                </a:solidFill>
              </a:rPr>
              <a:t>/</a:t>
            </a:r>
            <a:r>
              <a:rPr lang="nl-BE" dirty="0"/>
              <a:t> </a:t>
            </a:r>
          </a:p>
        </p:txBody>
      </p:sp>
    </p:spTree>
    <p:extLst>
      <p:ext uri="{BB962C8B-B14F-4D97-AF65-F5344CB8AC3E}">
        <p14:creationId xmlns:p14="http://schemas.microsoft.com/office/powerpoint/2010/main" val="4111331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UZ_Tekst+Beeld staand">
    <p:bg>
      <p:bgPr>
        <a:solidFill>
          <a:schemeClr val="tx1"/>
        </a:solidFill>
        <a:effectLst/>
      </p:bgPr>
    </p:bg>
    <p:spTree>
      <p:nvGrpSpPr>
        <p:cNvPr id="1" name=""/>
        <p:cNvGrpSpPr/>
        <p:nvPr/>
      </p:nvGrpSpPr>
      <p:grpSpPr>
        <a:xfrm>
          <a:off x="0" y="0"/>
          <a:ext cx="0" cy="0"/>
          <a:chOff x="0" y="0"/>
          <a:chExt cx="0" cy="0"/>
        </a:xfrm>
      </p:grpSpPr>
      <p:sp>
        <p:nvSpPr>
          <p:cNvPr id="7" name="Tijdelijke aanduiding voor tekst 8">
            <a:extLst>
              <a:ext uri="{FF2B5EF4-FFF2-40B4-BE49-F238E27FC236}">
                <a16:creationId xmlns:a16="http://schemas.microsoft.com/office/drawing/2014/main" id="{49D345F2-5F35-4036-86C2-06037D6AE421}"/>
              </a:ext>
            </a:extLst>
          </p:cNvPr>
          <p:cNvSpPr>
            <a:spLocks noGrp="1"/>
          </p:cNvSpPr>
          <p:nvPr>
            <p:ph type="body" sz="quarter" idx="15" hasCustomPrompt="1"/>
          </p:nvPr>
        </p:nvSpPr>
        <p:spPr>
          <a:xfrm>
            <a:off x="1202057" y="1666240"/>
            <a:ext cx="4488831" cy="4143490"/>
          </a:xfrm>
        </p:spPr>
        <p:txBody>
          <a:bodyPr>
            <a:noAutofit/>
          </a:bodyPr>
          <a:lstStyle>
            <a:lvl1pPr marL="324000" indent="-324000">
              <a:lnSpc>
                <a:spcPct val="100000"/>
              </a:lnSpc>
              <a:buClr>
                <a:schemeClr val="bg2"/>
              </a:buClr>
              <a:buFont typeface="Webdings" panose="05030102010509060703" pitchFamily="18" charset="2"/>
              <a:buChar char="4"/>
              <a:defRPr sz="1800">
                <a:solidFill>
                  <a:schemeClr val="bg1"/>
                </a:solidFill>
              </a:defRPr>
            </a:lvl1pPr>
            <a:lvl2pPr marL="684000" indent="-324000">
              <a:lnSpc>
                <a:spcPct val="100000"/>
              </a:lnSpc>
              <a:buClr>
                <a:schemeClr val="bg2"/>
              </a:buClr>
              <a:buFont typeface="Webdings" panose="05030102010509060703" pitchFamily="18" charset="2"/>
              <a:buChar char="4"/>
              <a:defRPr sz="1800">
                <a:solidFill>
                  <a:schemeClr val="bg1"/>
                </a:solidFill>
              </a:defRPr>
            </a:lvl2pPr>
            <a:lvl3pPr marL="1044000" indent="-324000">
              <a:lnSpc>
                <a:spcPct val="100000"/>
              </a:lnSpc>
              <a:buClrTx/>
              <a:buFont typeface="Arial" panose="020B0604020202020204" pitchFamily="34" charset="0"/>
              <a:buChar char="•"/>
              <a:defRPr sz="1800">
                <a:solidFill>
                  <a:schemeClr val="bg1"/>
                </a:solidFill>
              </a:defRPr>
            </a:lvl3pPr>
            <a:lvl4pPr marL="1404000" indent="-324000">
              <a:lnSpc>
                <a:spcPct val="100000"/>
              </a:lnSpc>
              <a:buClrTx/>
              <a:buFont typeface="Arial" panose="020B0604020202020204" pitchFamily="34" charset="0"/>
              <a:buChar char="•"/>
              <a:defRPr sz="1800">
                <a:solidFill>
                  <a:schemeClr val="bg1"/>
                </a:solidFill>
              </a:defRPr>
            </a:lvl4pPr>
            <a:lvl5pPr marL="1764000" indent="-324000">
              <a:lnSpc>
                <a:spcPct val="100000"/>
              </a:lnSpc>
              <a:buClrTx/>
              <a:buFont typeface="Arial" panose="020B0604020202020204" pitchFamily="34" charset="0"/>
              <a:buChar char="•"/>
              <a:defRPr sz="1800">
                <a:solidFill>
                  <a:schemeClr val="bg1"/>
                </a:solidFill>
              </a:defRPr>
            </a:lvl5pPr>
          </a:lstStyle>
          <a:p>
            <a:pPr lvl="0"/>
            <a:r>
              <a:rPr lang="nl-NL" dirty="0" err="1"/>
              <a:t>Bullet</a:t>
            </a:r>
            <a:r>
              <a:rPr lang="nl-NL" dirty="0"/>
              <a:t> 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tekst 3">
            <a:extLst>
              <a:ext uri="{FF2B5EF4-FFF2-40B4-BE49-F238E27FC236}">
                <a16:creationId xmlns:a16="http://schemas.microsoft.com/office/drawing/2014/main" id="{3B727B82-F38B-4CA5-A262-FC0B002865FE}"/>
              </a:ext>
            </a:extLst>
          </p:cNvPr>
          <p:cNvSpPr>
            <a:spLocks noGrp="1"/>
          </p:cNvSpPr>
          <p:nvPr>
            <p:ph type="body" sz="quarter" idx="16" hasCustomPrompt="1"/>
          </p:nvPr>
        </p:nvSpPr>
        <p:spPr>
          <a:xfrm>
            <a:off x="1256419" y="671804"/>
            <a:ext cx="3807044" cy="782773"/>
          </a:xfrm>
        </p:spPr>
        <p:txBody>
          <a:bodyPr>
            <a:normAutofit/>
          </a:bodyPr>
          <a:lstStyle>
            <a:lvl1pPr marL="0" indent="0">
              <a:buNone/>
              <a:defRPr sz="2600" b="1"/>
            </a:lvl1pPr>
          </a:lstStyle>
          <a:p>
            <a:pPr lvl="0"/>
            <a:r>
              <a:rPr lang="nl-NL" dirty="0"/>
              <a:t>Titel op meerdere</a:t>
            </a:r>
          </a:p>
          <a:p>
            <a:pPr lvl="0"/>
            <a:r>
              <a:rPr lang="nl-NL" dirty="0"/>
              <a:t>tekstregels</a:t>
            </a:r>
            <a:endParaRPr lang="nl-BE" dirty="0"/>
          </a:p>
        </p:txBody>
      </p:sp>
      <p:sp>
        <p:nvSpPr>
          <p:cNvPr id="9" name="Tijdelijke aanduiding voor afbeelding 5">
            <a:extLst>
              <a:ext uri="{FF2B5EF4-FFF2-40B4-BE49-F238E27FC236}">
                <a16:creationId xmlns:a16="http://schemas.microsoft.com/office/drawing/2014/main" id="{8A7C5B82-D7F5-498E-B915-9DBD7555983A}"/>
              </a:ext>
            </a:extLst>
          </p:cNvPr>
          <p:cNvSpPr>
            <a:spLocks noGrp="1"/>
          </p:cNvSpPr>
          <p:nvPr>
            <p:ph type="pic" sz="quarter" idx="17" hasCustomPrompt="1"/>
          </p:nvPr>
        </p:nvSpPr>
        <p:spPr>
          <a:xfrm>
            <a:off x="6194400" y="0"/>
            <a:ext cx="5997600" cy="2286000"/>
          </a:xfrm>
        </p:spPr>
        <p:txBody>
          <a:bodyPr>
            <a:normAutofit/>
          </a:bodyPr>
          <a:lstStyle>
            <a:lvl1pPr marL="0" indent="0">
              <a:buNone/>
              <a:defRPr sz="1500"/>
            </a:lvl1pPr>
          </a:lstStyle>
          <a:p>
            <a:r>
              <a:rPr lang="nl-BE" dirty="0"/>
              <a:t>Klik om afbeelding toe te voegen</a:t>
            </a:r>
          </a:p>
        </p:txBody>
      </p:sp>
      <p:sp>
        <p:nvSpPr>
          <p:cNvPr id="10" name="Tijdelijke aanduiding voor afbeelding 5">
            <a:extLst>
              <a:ext uri="{FF2B5EF4-FFF2-40B4-BE49-F238E27FC236}">
                <a16:creationId xmlns:a16="http://schemas.microsoft.com/office/drawing/2014/main" id="{70E7DAF3-87F3-4976-80D2-DC88981FC637}"/>
              </a:ext>
            </a:extLst>
          </p:cNvPr>
          <p:cNvSpPr>
            <a:spLocks noGrp="1"/>
          </p:cNvSpPr>
          <p:nvPr>
            <p:ph type="pic" sz="quarter" idx="18" hasCustomPrompt="1"/>
          </p:nvPr>
        </p:nvSpPr>
        <p:spPr>
          <a:xfrm>
            <a:off x="6194400" y="2286001"/>
            <a:ext cx="5997600" cy="2286000"/>
          </a:xfrm>
        </p:spPr>
        <p:txBody>
          <a:bodyPr/>
          <a:lstStyle>
            <a:lvl1pPr marL="0" marR="0" indent="0" algn="l" defTabSz="685800" rtl="0" eaLnBrk="1" fontAlgn="auto" latinLnBrk="0" hangingPunct="1">
              <a:lnSpc>
                <a:spcPct val="90000"/>
              </a:lnSpc>
              <a:spcBef>
                <a:spcPts val="750"/>
              </a:spcBef>
              <a:spcAft>
                <a:spcPts val="0"/>
              </a:spcAft>
              <a:buClr>
                <a:schemeClr val="bg2"/>
              </a:buClr>
              <a:buSzTx/>
              <a:buFont typeface="Webdings" panose="05030102010509060703" pitchFamily="18" charset="2"/>
              <a:buNone/>
              <a:tabLst/>
              <a:defRPr sz="1500"/>
            </a:lvl1pPr>
          </a:lstStyle>
          <a:p>
            <a:pPr marL="0" marR="0" lvl="0" indent="0" algn="l" defTabSz="685800" rtl="0" eaLnBrk="1" fontAlgn="auto" latinLnBrk="0" hangingPunct="1">
              <a:lnSpc>
                <a:spcPct val="90000"/>
              </a:lnSpc>
              <a:spcBef>
                <a:spcPts val="750"/>
              </a:spcBef>
              <a:spcAft>
                <a:spcPts val="0"/>
              </a:spcAft>
              <a:buClr>
                <a:schemeClr val="bg2"/>
              </a:buClr>
              <a:buSzTx/>
              <a:buFont typeface="Webdings" panose="05030102010509060703" pitchFamily="18" charset="2"/>
              <a:buNone/>
              <a:tabLst/>
              <a:defRPr/>
            </a:pPr>
            <a:r>
              <a:rPr lang="nl-BE" dirty="0"/>
              <a:t>Klik om afbeelding toe te voegen</a:t>
            </a:r>
          </a:p>
        </p:txBody>
      </p:sp>
      <p:sp>
        <p:nvSpPr>
          <p:cNvPr id="11" name="Tijdelijke aanduiding voor afbeelding 5">
            <a:extLst>
              <a:ext uri="{FF2B5EF4-FFF2-40B4-BE49-F238E27FC236}">
                <a16:creationId xmlns:a16="http://schemas.microsoft.com/office/drawing/2014/main" id="{0F3E5BB2-8BD2-4DD0-B5D6-0F4C2B87BE46}"/>
              </a:ext>
            </a:extLst>
          </p:cNvPr>
          <p:cNvSpPr>
            <a:spLocks noGrp="1"/>
          </p:cNvSpPr>
          <p:nvPr>
            <p:ph type="pic" sz="quarter" idx="19" hasCustomPrompt="1"/>
          </p:nvPr>
        </p:nvSpPr>
        <p:spPr>
          <a:xfrm>
            <a:off x="6194400" y="4572001"/>
            <a:ext cx="5997600" cy="2286000"/>
          </a:xfrm>
        </p:spPr>
        <p:txBody>
          <a:bodyPr>
            <a:normAutofit/>
          </a:bodyPr>
          <a:lstStyle>
            <a:lvl1pPr marL="0" marR="0" indent="0" algn="l" defTabSz="685800" rtl="0" eaLnBrk="1" fontAlgn="auto" latinLnBrk="0" hangingPunct="1">
              <a:lnSpc>
                <a:spcPct val="90000"/>
              </a:lnSpc>
              <a:spcBef>
                <a:spcPts val="750"/>
              </a:spcBef>
              <a:spcAft>
                <a:spcPts val="0"/>
              </a:spcAft>
              <a:buClr>
                <a:schemeClr val="bg2"/>
              </a:buClr>
              <a:buSzTx/>
              <a:buFont typeface="Webdings" panose="05030102010509060703" pitchFamily="18" charset="2"/>
              <a:buNone/>
              <a:tabLst/>
              <a:defRPr sz="1500"/>
            </a:lvl1pPr>
          </a:lstStyle>
          <a:p>
            <a:pPr marL="0" marR="0" lvl="0" indent="0" algn="l" defTabSz="685800" rtl="0" eaLnBrk="1" fontAlgn="auto" latinLnBrk="0" hangingPunct="1">
              <a:lnSpc>
                <a:spcPct val="90000"/>
              </a:lnSpc>
              <a:spcBef>
                <a:spcPts val="750"/>
              </a:spcBef>
              <a:spcAft>
                <a:spcPts val="0"/>
              </a:spcAft>
              <a:buClr>
                <a:schemeClr val="bg2"/>
              </a:buClr>
              <a:buSzTx/>
              <a:buFont typeface="Webdings" panose="05030102010509060703" pitchFamily="18" charset="2"/>
              <a:buNone/>
              <a:tabLst/>
              <a:defRPr/>
            </a:pPr>
            <a:r>
              <a:rPr lang="nl-BE" dirty="0"/>
              <a:t>Klik om afbeelding toe te voegen</a:t>
            </a:r>
          </a:p>
          <a:p>
            <a:endParaRPr lang="nl-BE" dirty="0"/>
          </a:p>
        </p:txBody>
      </p:sp>
      <p:sp>
        <p:nvSpPr>
          <p:cNvPr id="12" name="Tijdelijke aanduiding voor voettekst 4">
            <a:extLst>
              <a:ext uri="{FF2B5EF4-FFF2-40B4-BE49-F238E27FC236}">
                <a16:creationId xmlns:a16="http://schemas.microsoft.com/office/drawing/2014/main" id="{7C5662B7-478B-4666-B81A-674B48C0A0CB}"/>
              </a:ext>
            </a:extLst>
          </p:cNvPr>
          <p:cNvSpPr>
            <a:spLocks noGrp="1"/>
          </p:cNvSpPr>
          <p:nvPr>
            <p:ph type="ftr" sz="quarter" idx="3"/>
          </p:nvPr>
        </p:nvSpPr>
        <p:spPr>
          <a:xfrm>
            <a:off x="1306830" y="6265230"/>
            <a:ext cx="4180090" cy="136522"/>
          </a:xfrm>
          <a:prstGeom prst="rect">
            <a:avLst/>
          </a:prstGeom>
        </p:spPr>
        <p:txBody>
          <a:bodyPr vert="horz" lIns="0" tIns="0" rIns="0" bIns="0" rtlCol="0" anchor="ctr"/>
          <a:lstStyle>
            <a:lvl1pPr algn="l">
              <a:defRPr sz="900" cap="all" baseline="0">
                <a:solidFill>
                  <a:schemeClr val="bg1"/>
                </a:solidFill>
              </a:defRPr>
            </a:lvl1pPr>
          </a:lstStyle>
          <a:p>
            <a:r>
              <a:rPr lang="nl-BE"/>
              <a:t>J Motmans</a:t>
            </a:r>
            <a:endParaRPr lang="nl-BE" dirty="0"/>
          </a:p>
        </p:txBody>
      </p:sp>
      <p:sp>
        <p:nvSpPr>
          <p:cNvPr id="13" name="Tijdelijke aanduiding voor dianummer 5">
            <a:extLst>
              <a:ext uri="{FF2B5EF4-FFF2-40B4-BE49-F238E27FC236}">
                <a16:creationId xmlns:a16="http://schemas.microsoft.com/office/drawing/2014/main" id="{A4105954-4BC0-4ABC-A59D-B6814BEF156C}"/>
              </a:ext>
            </a:extLst>
          </p:cNvPr>
          <p:cNvSpPr>
            <a:spLocks noGrp="1"/>
          </p:cNvSpPr>
          <p:nvPr>
            <p:ph type="sldNum" sz="quarter" idx="4"/>
          </p:nvPr>
        </p:nvSpPr>
        <p:spPr>
          <a:xfrm>
            <a:off x="382905" y="6265232"/>
            <a:ext cx="889001" cy="136521"/>
          </a:xfrm>
          <a:prstGeom prst="rect">
            <a:avLst/>
          </a:prstGeom>
        </p:spPr>
        <p:txBody>
          <a:bodyPr vert="horz" lIns="0" tIns="0" rIns="0" bIns="0" rtlCol="0" anchor="ctr"/>
          <a:lstStyle>
            <a:lvl1pPr algn="r">
              <a:defRPr sz="900">
                <a:solidFill>
                  <a:schemeClr val="bg1"/>
                </a:solidFill>
              </a:defRPr>
            </a:lvl1pPr>
          </a:lstStyle>
          <a:p>
            <a:fld id="{C9A8A351-5C7C-4395-AC7F-763D97B6BE0B}" type="slidenum">
              <a:rPr lang="nl-BE" smtClean="0"/>
              <a:pPr/>
              <a:t>‹nr.›</a:t>
            </a:fld>
            <a:r>
              <a:rPr lang="nl-BE" dirty="0"/>
              <a:t>  </a:t>
            </a:r>
            <a:r>
              <a:rPr lang="nl-BE" dirty="0">
                <a:solidFill>
                  <a:schemeClr val="bg2"/>
                </a:solidFill>
              </a:rPr>
              <a:t>/</a:t>
            </a:r>
            <a:r>
              <a:rPr lang="nl-BE" dirty="0"/>
              <a:t> </a:t>
            </a:r>
          </a:p>
        </p:txBody>
      </p:sp>
    </p:spTree>
    <p:extLst>
      <p:ext uri="{BB962C8B-B14F-4D97-AF65-F5344CB8AC3E}">
        <p14:creationId xmlns:p14="http://schemas.microsoft.com/office/powerpoint/2010/main" val="750060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UZ_Slot wi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3DC6E5E-B747-4686-8D45-F6B9F42484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0126" y="4987029"/>
            <a:ext cx="535350" cy="218733"/>
          </a:xfrm>
          <a:prstGeom prst="rect">
            <a:avLst/>
          </a:prstGeom>
        </p:spPr>
      </p:pic>
      <p:sp>
        <p:nvSpPr>
          <p:cNvPr id="5" name="Tijdelijke aanduiding voor tekst 4">
            <a:extLst>
              <a:ext uri="{FF2B5EF4-FFF2-40B4-BE49-F238E27FC236}">
                <a16:creationId xmlns:a16="http://schemas.microsoft.com/office/drawing/2014/main" id="{49DF1A7E-6C59-4E1A-AA08-AF4B5F90C628}"/>
              </a:ext>
            </a:extLst>
          </p:cNvPr>
          <p:cNvSpPr>
            <a:spLocks noGrp="1"/>
          </p:cNvSpPr>
          <p:nvPr>
            <p:ph type="body" sz="quarter" idx="13" hasCustomPrompt="1"/>
          </p:nvPr>
        </p:nvSpPr>
        <p:spPr>
          <a:xfrm>
            <a:off x="1379186" y="1431926"/>
            <a:ext cx="5014383" cy="172355"/>
          </a:xfrm>
        </p:spPr>
        <p:txBody>
          <a:bodyPr lIns="0" tIns="0" rIns="0" bIns="0">
            <a:spAutoFit/>
          </a:bodyPr>
          <a:lstStyle>
            <a:lvl1pPr marL="0" indent="0">
              <a:lnSpc>
                <a:spcPct val="70000"/>
              </a:lnSpc>
              <a:buFontTx/>
              <a:buNone/>
              <a:defRPr sz="1600" cap="all" baseline="0">
                <a:solidFill>
                  <a:schemeClr val="bg2"/>
                </a:solidFill>
              </a:defRPr>
            </a:lvl1pPr>
          </a:lstStyle>
          <a:p>
            <a:pPr lvl="0"/>
            <a:r>
              <a:rPr lang="nl-NL" dirty="0"/>
              <a:t>NAAM AUTEUR</a:t>
            </a:r>
          </a:p>
        </p:txBody>
      </p:sp>
      <p:sp>
        <p:nvSpPr>
          <p:cNvPr id="6" name="Rechthoek 5">
            <a:extLst>
              <a:ext uri="{FF2B5EF4-FFF2-40B4-BE49-F238E27FC236}">
                <a16:creationId xmlns:a16="http://schemas.microsoft.com/office/drawing/2014/main" id="{78DE9232-76D5-4D9D-A9C6-901C73CF445B}"/>
              </a:ext>
            </a:extLst>
          </p:cNvPr>
          <p:cNvSpPr/>
          <p:nvPr userDrawn="1"/>
        </p:nvSpPr>
        <p:spPr>
          <a:xfrm>
            <a:off x="1835573" y="1625601"/>
            <a:ext cx="6096000" cy="517065"/>
          </a:xfrm>
          <a:prstGeom prst="rect">
            <a:avLst/>
          </a:prstGeom>
        </p:spPr>
        <p:txBody>
          <a:bodyPr lIns="0" tIns="0" rIns="0" bIns="0">
            <a:spAutoFit/>
          </a:bodyPr>
          <a:lstStyle/>
          <a:p>
            <a:pPr lvl="0">
              <a:lnSpc>
                <a:spcPct val="120000"/>
              </a:lnSpc>
            </a:pPr>
            <a:r>
              <a:rPr lang="nl-NL" sz="1400" dirty="0"/>
              <a:t>Functie</a:t>
            </a:r>
          </a:p>
          <a:p>
            <a:pPr lvl="0">
              <a:lnSpc>
                <a:spcPct val="120000"/>
              </a:lnSpc>
            </a:pPr>
            <a:r>
              <a:rPr lang="nl-NL" sz="1400" dirty="0"/>
              <a:t>Afdeling of dienst</a:t>
            </a:r>
            <a:endParaRPr lang="nl-BE" sz="1400" dirty="0"/>
          </a:p>
        </p:txBody>
      </p:sp>
      <p:sp>
        <p:nvSpPr>
          <p:cNvPr id="22" name="Rechthoek 21">
            <a:extLst>
              <a:ext uri="{FF2B5EF4-FFF2-40B4-BE49-F238E27FC236}">
                <a16:creationId xmlns:a16="http://schemas.microsoft.com/office/drawing/2014/main" id="{3E423A0E-1C27-4821-BFB5-DA3AB0BE4053}"/>
              </a:ext>
            </a:extLst>
          </p:cNvPr>
          <p:cNvSpPr/>
          <p:nvPr userDrawn="1"/>
        </p:nvSpPr>
        <p:spPr>
          <a:xfrm>
            <a:off x="1380570" y="3092460"/>
            <a:ext cx="6096000" cy="1034129"/>
          </a:xfrm>
          <a:prstGeom prst="rect">
            <a:avLst/>
          </a:prstGeom>
        </p:spPr>
        <p:txBody>
          <a:bodyPr lIns="0" tIns="0" rIns="0" bIns="0">
            <a:spAutoFit/>
          </a:bodyPr>
          <a:lstStyle/>
          <a:p>
            <a:pPr lvl="0">
              <a:lnSpc>
                <a:spcPct val="120000"/>
              </a:lnSpc>
            </a:pPr>
            <a:r>
              <a:rPr lang="nl-NL" sz="1400" dirty="0">
                <a:solidFill>
                  <a:schemeClr val="bg2"/>
                </a:solidFill>
              </a:rPr>
              <a:t>Universitair Ziekenhuis Gent</a:t>
            </a:r>
          </a:p>
          <a:p>
            <a:pPr lvl="0">
              <a:lnSpc>
                <a:spcPct val="120000"/>
              </a:lnSpc>
            </a:pPr>
            <a:r>
              <a:rPr lang="nl-NL" sz="1400" dirty="0">
                <a:solidFill>
                  <a:schemeClr val="bg2"/>
                </a:solidFill>
              </a:rPr>
              <a:t>C. Heymanslaan 10  |  B 9000 Gent</a:t>
            </a:r>
          </a:p>
          <a:p>
            <a:pPr lvl="0">
              <a:lnSpc>
                <a:spcPct val="120000"/>
              </a:lnSpc>
            </a:pPr>
            <a:r>
              <a:rPr lang="nl-NL" sz="1400" dirty="0">
                <a:solidFill>
                  <a:schemeClr val="bg2"/>
                </a:solidFill>
              </a:rPr>
              <a:t>T +32 (0)9 332 21 11</a:t>
            </a:r>
          </a:p>
          <a:p>
            <a:pPr lvl="0">
              <a:lnSpc>
                <a:spcPct val="120000"/>
              </a:lnSpc>
            </a:pPr>
            <a:r>
              <a:rPr lang="nl-NL" sz="1400" dirty="0">
                <a:solidFill>
                  <a:schemeClr val="bg2"/>
                </a:solidFill>
              </a:rPr>
              <a:t>E info@uzgent.be</a:t>
            </a:r>
          </a:p>
        </p:txBody>
      </p:sp>
      <p:sp>
        <p:nvSpPr>
          <p:cNvPr id="7" name="Rechthoek 6">
            <a:extLst>
              <a:ext uri="{FF2B5EF4-FFF2-40B4-BE49-F238E27FC236}">
                <a16:creationId xmlns:a16="http://schemas.microsoft.com/office/drawing/2014/main" id="{94C19602-7785-4FE6-A34B-64AA73A13D9B}"/>
              </a:ext>
            </a:extLst>
          </p:cNvPr>
          <p:cNvSpPr/>
          <p:nvPr userDrawn="1"/>
        </p:nvSpPr>
        <p:spPr>
          <a:xfrm>
            <a:off x="1380570" y="4350916"/>
            <a:ext cx="6096000" cy="535531"/>
          </a:xfrm>
          <a:prstGeom prst="rect">
            <a:avLst/>
          </a:prstGeom>
        </p:spPr>
        <p:txBody>
          <a:bodyPr lIns="0" tIns="0" rIns="0" bIns="0">
            <a:spAutoFit/>
          </a:bodyPr>
          <a:lstStyle/>
          <a:p>
            <a:pPr lvl="0">
              <a:lnSpc>
                <a:spcPct val="120000"/>
              </a:lnSpc>
            </a:pPr>
            <a:r>
              <a:rPr lang="nl-NL" sz="1400" b="1" dirty="0">
                <a:solidFill>
                  <a:schemeClr val="bg2"/>
                </a:solidFill>
              </a:rPr>
              <a:t>www.uzgent.be</a:t>
            </a:r>
          </a:p>
          <a:p>
            <a:pPr lvl="0">
              <a:lnSpc>
                <a:spcPct val="120000"/>
              </a:lnSpc>
            </a:pPr>
            <a:r>
              <a:rPr lang="nl-NL" sz="1500" dirty="0">
                <a:solidFill>
                  <a:schemeClr val="bg2"/>
                </a:solidFill>
              </a:rPr>
              <a:t>Volg ons op</a:t>
            </a:r>
            <a:endParaRPr lang="nl-BE" sz="1500" dirty="0">
              <a:solidFill>
                <a:schemeClr val="bg2"/>
              </a:solidFill>
            </a:endParaRPr>
          </a:p>
        </p:txBody>
      </p:sp>
      <p:cxnSp>
        <p:nvCxnSpPr>
          <p:cNvPr id="15" name="Rechte verbindingslijn 14">
            <a:extLst>
              <a:ext uri="{FF2B5EF4-FFF2-40B4-BE49-F238E27FC236}">
                <a16:creationId xmlns:a16="http://schemas.microsoft.com/office/drawing/2014/main" id="{B5492530-2A1C-4F57-85A8-EE12DA645473}"/>
              </a:ext>
            </a:extLst>
          </p:cNvPr>
          <p:cNvCxnSpPr/>
          <p:nvPr userDrawn="1"/>
        </p:nvCxnSpPr>
        <p:spPr>
          <a:xfrm>
            <a:off x="1372412" y="2985135"/>
            <a:ext cx="923405" cy="0"/>
          </a:xfrm>
          <a:prstGeom prst="line">
            <a:avLst/>
          </a:prstGeom>
          <a:ln w="30480">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Tijdelijke aanduiding voor tekst 23">
            <a:extLst>
              <a:ext uri="{FF2B5EF4-FFF2-40B4-BE49-F238E27FC236}">
                <a16:creationId xmlns:a16="http://schemas.microsoft.com/office/drawing/2014/main" id="{1552F705-E01E-4CA1-9D66-FF8766F99923}"/>
              </a:ext>
            </a:extLst>
          </p:cNvPr>
          <p:cNvSpPr>
            <a:spLocks noGrp="1"/>
          </p:cNvSpPr>
          <p:nvPr>
            <p:ph type="body" sz="quarter" idx="14" hasCustomPrompt="1"/>
          </p:nvPr>
        </p:nvSpPr>
        <p:spPr>
          <a:xfrm>
            <a:off x="1379185" y="1665327"/>
            <a:ext cx="4809067" cy="193899"/>
          </a:xfrm>
        </p:spPr>
        <p:txBody>
          <a:bodyPr lIns="0" tIns="0" rIns="0" bIns="0">
            <a:spAutoFit/>
          </a:bodyPr>
          <a:lstStyle>
            <a:lvl1pPr marL="0" indent="0">
              <a:buFontTx/>
              <a:buNone/>
              <a:defRPr sz="1400">
                <a:solidFill>
                  <a:schemeClr val="bg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dirty="0"/>
              <a:t>Functie</a:t>
            </a:r>
          </a:p>
        </p:txBody>
      </p:sp>
      <p:sp>
        <p:nvSpPr>
          <p:cNvPr id="25" name="Tijdelijke aanduiding voor tekst 23">
            <a:extLst>
              <a:ext uri="{FF2B5EF4-FFF2-40B4-BE49-F238E27FC236}">
                <a16:creationId xmlns:a16="http://schemas.microsoft.com/office/drawing/2014/main" id="{1D888951-C946-4A05-B397-97ED8E52FD8C}"/>
              </a:ext>
            </a:extLst>
          </p:cNvPr>
          <p:cNvSpPr>
            <a:spLocks noGrp="1"/>
          </p:cNvSpPr>
          <p:nvPr>
            <p:ph type="body" sz="quarter" idx="15" hasCustomPrompt="1"/>
          </p:nvPr>
        </p:nvSpPr>
        <p:spPr>
          <a:xfrm>
            <a:off x="1379185" y="1923035"/>
            <a:ext cx="4809067" cy="193899"/>
          </a:xfrm>
        </p:spPr>
        <p:txBody>
          <a:bodyPr lIns="0" tIns="0" rIns="0" bIns="0">
            <a:spAutoFit/>
          </a:bodyPr>
          <a:lstStyle>
            <a:lvl1pPr marL="0" indent="0">
              <a:buFontTx/>
              <a:buNone/>
              <a:defRPr sz="1400">
                <a:solidFill>
                  <a:schemeClr val="bg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dirty="0"/>
              <a:t>Afdeling of dienst</a:t>
            </a:r>
          </a:p>
        </p:txBody>
      </p:sp>
      <p:sp>
        <p:nvSpPr>
          <p:cNvPr id="12" name="Rechthoekige driehoek 11">
            <a:extLst>
              <a:ext uri="{FF2B5EF4-FFF2-40B4-BE49-F238E27FC236}">
                <a16:creationId xmlns:a16="http://schemas.microsoft.com/office/drawing/2014/main" id="{05BE4AAA-8A44-41D9-AB70-AEADBBF16257}"/>
              </a:ext>
            </a:extLst>
          </p:cNvPr>
          <p:cNvSpPr/>
          <p:nvPr userDrawn="1"/>
        </p:nvSpPr>
        <p:spPr>
          <a:xfrm flipH="1">
            <a:off x="9448800" y="2754549"/>
            <a:ext cx="2743200" cy="2743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4" name="Afbeelding 13">
            <a:extLst>
              <a:ext uri="{FF2B5EF4-FFF2-40B4-BE49-F238E27FC236}">
                <a16:creationId xmlns:a16="http://schemas.microsoft.com/office/drawing/2014/main" id="{C9EFB101-AE79-4E01-AFCA-A0BE0D5713C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18183" y="5759570"/>
            <a:ext cx="2622423" cy="551659"/>
          </a:xfrm>
          <a:prstGeom prst="rect">
            <a:avLst/>
          </a:prstGeom>
        </p:spPr>
      </p:pic>
      <p:sp>
        <p:nvSpPr>
          <p:cNvPr id="13" name="Rechthoek 12">
            <a:hlinkClick r:id="rId4"/>
            <a:extLst>
              <a:ext uri="{FF2B5EF4-FFF2-40B4-BE49-F238E27FC236}">
                <a16:creationId xmlns:a16="http://schemas.microsoft.com/office/drawing/2014/main" id="{2B826DB3-001A-40F8-8252-DBC3DAC8AEF3}"/>
              </a:ext>
            </a:extLst>
          </p:cNvPr>
          <p:cNvSpPr/>
          <p:nvPr userDrawn="1"/>
        </p:nvSpPr>
        <p:spPr>
          <a:xfrm>
            <a:off x="1272540" y="4884420"/>
            <a:ext cx="289560" cy="444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Rechthoek 15">
            <a:hlinkClick r:id="rId5"/>
            <a:extLst>
              <a:ext uri="{FF2B5EF4-FFF2-40B4-BE49-F238E27FC236}">
                <a16:creationId xmlns:a16="http://schemas.microsoft.com/office/drawing/2014/main" id="{5C8BB931-9D63-4F62-89C6-19BF86B4F26A}"/>
              </a:ext>
            </a:extLst>
          </p:cNvPr>
          <p:cNvSpPr/>
          <p:nvPr userDrawn="1"/>
        </p:nvSpPr>
        <p:spPr>
          <a:xfrm>
            <a:off x="1633156" y="4873266"/>
            <a:ext cx="289560" cy="444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hthoek 16">
            <a:hlinkClick r:id="rId6"/>
            <a:extLst>
              <a:ext uri="{FF2B5EF4-FFF2-40B4-BE49-F238E27FC236}">
                <a16:creationId xmlns:a16="http://schemas.microsoft.com/office/drawing/2014/main" id="{F1C1FF58-3390-4695-B762-7AA5C3773043}"/>
              </a:ext>
            </a:extLst>
          </p:cNvPr>
          <p:cNvSpPr/>
          <p:nvPr userDrawn="1"/>
        </p:nvSpPr>
        <p:spPr>
          <a:xfrm>
            <a:off x="1343596" y="4316603"/>
            <a:ext cx="1343724" cy="308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183276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Z_Grid">
    <p:spTree>
      <p:nvGrpSpPr>
        <p:cNvPr id="1" name=""/>
        <p:cNvGrpSpPr/>
        <p:nvPr/>
      </p:nvGrpSpPr>
      <p:grpSpPr>
        <a:xfrm>
          <a:off x="0" y="0"/>
          <a:ext cx="0" cy="0"/>
          <a:chOff x="0" y="0"/>
          <a:chExt cx="0" cy="0"/>
        </a:xfrm>
      </p:grpSpPr>
      <p:grpSp>
        <p:nvGrpSpPr>
          <p:cNvPr id="35" name="Groep 34">
            <a:extLst>
              <a:ext uri="{FF2B5EF4-FFF2-40B4-BE49-F238E27FC236}">
                <a16:creationId xmlns:a16="http://schemas.microsoft.com/office/drawing/2014/main" id="{AD9038F5-26C9-414B-B7B8-33E14927784D}"/>
              </a:ext>
            </a:extLst>
          </p:cNvPr>
          <p:cNvGrpSpPr/>
          <p:nvPr userDrawn="1"/>
        </p:nvGrpSpPr>
        <p:grpSpPr>
          <a:xfrm>
            <a:off x="-2135" y="0"/>
            <a:ext cx="12194135" cy="6869347"/>
            <a:chOff x="-2135" y="0"/>
            <a:chExt cx="12194135" cy="6869347"/>
          </a:xfrm>
        </p:grpSpPr>
        <p:cxnSp>
          <p:nvCxnSpPr>
            <p:cNvPr id="18" name="Rechte verbindingslijn 17">
              <a:extLst>
                <a:ext uri="{FF2B5EF4-FFF2-40B4-BE49-F238E27FC236}">
                  <a16:creationId xmlns:a16="http://schemas.microsoft.com/office/drawing/2014/main" id="{A19EA6F8-3A16-40B3-A053-71C0E19F79BE}"/>
                </a:ext>
              </a:extLst>
            </p:cNvPr>
            <p:cNvCxnSpPr>
              <a:cxnSpLocks/>
            </p:cNvCxnSpPr>
            <p:nvPr userDrawn="1"/>
          </p:nvCxnSpPr>
          <p:spPr>
            <a:xfrm flipH="1">
              <a:off x="2" y="2734654"/>
              <a:ext cx="12191998" cy="1513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Rechte verbindingslijn 18">
              <a:extLst>
                <a:ext uri="{FF2B5EF4-FFF2-40B4-BE49-F238E27FC236}">
                  <a16:creationId xmlns:a16="http://schemas.microsoft.com/office/drawing/2014/main" id="{089B0BAA-D227-4FA2-8ACC-B5B5E487AF94}"/>
                </a:ext>
              </a:extLst>
            </p:cNvPr>
            <p:cNvCxnSpPr>
              <a:cxnSpLocks/>
            </p:cNvCxnSpPr>
            <p:nvPr userDrawn="1"/>
          </p:nvCxnSpPr>
          <p:spPr>
            <a:xfrm flipH="1">
              <a:off x="0" y="4119563"/>
              <a:ext cx="12192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Rechte verbindingslijn 19">
              <a:extLst>
                <a:ext uri="{FF2B5EF4-FFF2-40B4-BE49-F238E27FC236}">
                  <a16:creationId xmlns:a16="http://schemas.microsoft.com/office/drawing/2014/main" id="{906B20C8-CF37-45CB-A276-0A1D6A7B7426}"/>
                </a:ext>
              </a:extLst>
            </p:cNvPr>
            <p:cNvCxnSpPr>
              <a:cxnSpLocks/>
            </p:cNvCxnSpPr>
            <p:nvPr userDrawn="1"/>
          </p:nvCxnSpPr>
          <p:spPr>
            <a:xfrm>
              <a:off x="4110586" y="0"/>
              <a:ext cx="0" cy="686934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D13172E6-B910-4C19-AC05-CD1A87D5E092}"/>
                </a:ext>
              </a:extLst>
            </p:cNvPr>
            <p:cNvCxnSpPr>
              <a:cxnSpLocks/>
            </p:cNvCxnSpPr>
            <p:nvPr userDrawn="1"/>
          </p:nvCxnSpPr>
          <p:spPr>
            <a:xfrm>
              <a:off x="5481147" y="0"/>
              <a:ext cx="0" cy="686934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790BC096-1F74-4684-AFAB-39DACDBF5324}"/>
                </a:ext>
              </a:extLst>
            </p:cNvPr>
            <p:cNvCxnSpPr>
              <a:cxnSpLocks/>
            </p:cNvCxnSpPr>
            <p:nvPr userDrawn="1"/>
          </p:nvCxnSpPr>
          <p:spPr>
            <a:xfrm>
              <a:off x="6851708" y="0"/>
              <a:ext cx="0" cy="686934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9B2E575F-4738-422A-8CE5-C94170ADED8C}"/>
                </a:ext>
              </a:extLst>
            </p:cNvPr>
            <p:cNvCxnSpPr>
              <a:cxnSpLocks/>
            </p:cNvCxnSpPr>
            <p:nvPr userDrawn="1"/>
          </p:nvCxnSpPr>
          <p:spPr>
            <a:xfrm>
              <a:off x="8221230" y="0"/>
              <a:ext cx="0" cy="685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27FF9154-0A20-4139-8894-179F44483AE9}"/>
                </a:ext>
              </a:extLst>
            </p:cNvPr>
            <p:cNvCxnSpPr>
              <a:cxnSpLocks/>
            </p:cNvCxnSpPr>
            <p:nvPr userDrawn="1"/>
          </p:nvCxnSpPr>
          <p:spPr>
            <a:xfrm flipH="1">
              <a:off x="-2134" y="5497749"/>
              <a:ext cx="1219413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6ABA965F-0D12-4F1C-A2E8-1B309560DA1A}"/>
                </a:ext>
              </a:extLst>
            </p:cNvPr>
            <p:cNvCxnSpPr>
              <a:cxnSpLocks/>
            </p:cNvCxnSpPr>
            <p:nvPr userDrawn="1"/>
          </p:nvCxnSpPr>
          <p:spPr>
            <a:xfrm flipH="1">
              <a:off x="-2135" y="1375452"/>
              <a:ext cx="1219413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79821A10-7086-407B-8081-ED294A2EF940}"/>
                </a:ext>
              </a:extLst>
            </p:cNvPr>
            <p:cNvCxnSpPr>
              <a:cxnSpLocks/>
            </p:cNvCxnSpPr>
            <p:nvPr userDrawn="1"/>
          </p:nvCxnSpPr>
          <p:spPr>
            <a:xfrm>
              <a:off x="1368425" y="0"/>
              <a:ext cx="0" cy="685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991B87DB-CB08-4490-84D4-9EE1274544E3}"/>
                </a:ext>
              </a:extLst>
            </p:cNvPr>
            <p:cNvCxnSpPr>
              <a:cxnSpLocks/>
            </p:cNvCxnSpPr>
            <p:nvPr userDrawn="1"/>
          </p:nvCxnSpPr>
          <p:spPr>
            <a:xfrm>
              <a:off x="2740025" y="0"/>
              <a:ext cx="0" cy="686934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15E82ACE-1EFC-40DD-BC2C-65881D7320ED}"/>
                </a:ext>
              </a:extLst>
            </p:cNvPr>
            <p:cNvCxnSpPr>
              <a:cxnSpLocks/>
            </p:cNvCxnSpPr>
            <p:nvPr userDrawn="1"/>
          </p:nvCxnSpPr>
          <p:spPr>
            <a:xfrm>
              <a:off x="9602179" y="11347"/>
              <a:ext cx="0" cy="685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6037D7D2-94A5-4DF5-9333-F4899061433E}"/>
                </a:ext>
              </a:extLst>
            </p:cNvPr>
            <p:cNvCxnSpPr>
              <a:cxnSpLocks/>
            </p:cNvCxnSpPr>
            <p:nvPr userDrawn="1"/>
          </p:nvCxnSpPr>
          <p:spPr>
            <a:xfrm>
              <a:off x="10972181" y="0"/>
              <a:ext cx="0" cy="685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1341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7F551B-624A-4B10-BA5D-03FE73B79977}"/>
              </a:ext>
            </a:extLst>
          </p:cNvPr>
          <p:cNvSpPr>
            <a:spLocks noGrp="1"/>
          </p:cNvSpPr>
          <p:nvPr>
            <p:ph type="title"/>
          </p:nvPr>
        </p:nvSpPr>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AD20B0FE-C19C-45D9-A418-3BA4E387AF22}"/>
              </a:ext>
            </a:extLst>
          </p:cNvPr>
          <p:cNvSpPr>
            <a:spLocks noGrp="1"/>
          </p:cNvSpPr>
          <p:nvPr>
            <p:ph idx="1"/>
          </p:nvPr>
        </p:nvSpPr>
        <p:spPr/>
        <p:txBody>
          <a:bodyPr/>
          <a:lstStyle>
            <a:lvl1pPr marL="171450" indent="-171450">
              <a:buClr>
                <a:schemeClr val="bg2"/>
              </a:buClr>
              <a:buFont typeface="Webdings" panose="05030102010509060703" pitchFamily="18" charset="2"/>
              <a:buChar char="4"/>
              <a:defRPr>
                <a:solidFill>
                  <a:schemeClr val="bg1"/>
                </a:solidFill>
              </a:defRPr>
            </a:lvl1pPr>
            <a:lvl2pPr marL="514350" indent="-171450">
              <a:buClr>
                <a:schemeClr val="bg2"/>
              </a:buClr>
              <a:buFont typeface="Webdings" panose="05030102010509060703" pitchFamily="18" charset="2"/>
              <a:buChar char="4"/>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062173CF-82B6-4DE4-9A78-A3B537B66B5E}"/>
              </a:ext>
            </a:extLst>
          </p:cNvPr>
          <p:cNvSpPr>
            <a:spLocks noGrp="1"/>
          </p:cNvSpPr>
          <p:nvPr>
            <p:ph type="ftr" sz="quarter" idx="11"/>
          </p:nvPr>
        </p:nvSpPr>
        <p:spPr/>
        <p:txBody>
          <a:bodyPr/>
          <a:lstStyle/>
          <a:p>
            <a:r>
              <a:rPr lang="nl-BE"/>
              <a:t>J Motmans</a:t>
            </a:r>
          </a:p>
        </p:txBody>
      </p:sp>
      <p:sp>
        <p:nvSpPr>
          <p:cNvPr id="6" name="Tijdelijke aanduiding voor dianummer 5">
            <a:extLst>
              <a:ext uri="{FF2B5EF4-FFF2-40B4-BE49-F238E27FC236}">
                <a16:creationId xmlns:a16="http://schemas.microsoft.com/office/drawing/2014/main" id="{604C0C65-AE94-4D3D-B834-84BF51A3694B}"/>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7" name="Rechthoekige driehoek 6">
            <a:extLst>
              <a:ext uri="{FF2B5EF4-FFF2-40B4-BE49-F238E27FC236}">
                <a16:creationId xmlns:a16="http://schemas.microsoft.com/office/drawing/2014/main" id="{0D1E82EB-A95C-4E38-B4F3-95DC6E2E8E97}"/>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87984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Leeg">
    <p:bg>
      <p:bgPr>
        <a:solidFill>
          <a:schemeClr val="tx1"/>
        </a:solidFill>
        <a:effectLst/>
      </p:bgPr>
    </p:b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9E5CDDB4-1EA1-4CFC-ABA6-F6550EDDE01C}"/>
              </a:ext>
            </a:extLst>
          </p:cNvPr>
          <p:cNvSpPr>
            <a:spLocks noGrp="1"/>
          </p:cNvSpPr>
          <p:nvPr>
            <p:ph type="ftr" sz="quarter" idx="11"/>
          </p:nvPr>
        </p:nvSpPr>
        <p:spPr/>
        <p:txBody>
          <a:bodyPr/>
          <a:lstStyle/>
          <a:p>
            <a:r>
              <a:rPr lang="nl-BE"/>
              <a:t>J Motmans</a:t>
            </a:r>
          </a:p>
        </p:txBody>
      </p:sp>
      <p:sp>
        <p:nvSpPr>
          <p:cNvPr id="4" name="Tijdelijke aanduiding voor dianummer 3">
            <a:extLst>
              <a:ext uri="{FF2B5EF4-FFF2-40B4-BE49-F238E27FC236}">
                <a16:creationId xmlns:a16="http://schemas.microsoft.com/office/drawing/2014/main" id="{0367A459-C217-4DEF-A756-6790FE425428}"/>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6" name="Rechthoekige driehoek 5">
            <a:extLst>
              <a:ext uri="{FF2B5EF4-FFF2-40B4-BE49-F238E27FC236}">
                <a16:creationId xmlns:a16="http://schemas.microsoft.com/office/drawing/2014/main" id="{F829B8D2-2A74-47A0-9C5B-46C4A4654738}"/>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3575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8D9CF5-3DFB-4849-B91C-D2EA7669C45C}"/>
              </a:ext>
            </a:extLst>
          </p:cNvPr>
          <p:cNvSpPr>
            <a:spLocks noGrp="1"/>
          </p:cNvSpPr>
          <p:nvPr>
            <p:ph type="title"/>
          </p:nvPr>
        </p:nvSpPr>
        <p:spPr>
          <a:xfrm>
            <a:off x="831851" y="1709740"/>
            <a:ext cx="10515600" cy="2852737"/>
          </a:xfrm>
        </p:spPr>
        <p:txBody>
          <a:bodyPr anchor="b"/>
          <a:lstStyle>
            <a:lvl1pPr>
              <a:defRPr sz="45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AA244AE-C3C7-497B-8949-F31BD6D3754C}"/>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D30792B3-4E27-4270-84F9-2FD4C8C5EBB3}"/>
              </a:ext>
            </a:extLst>
          </p:cNvPr>
          <p:cNvSpPr>
            <a:spLocks noGrp="1"/>
          </p:cNvSpPr>
          <p:nvPr>
            <p:ph type="ftr" sz="quarter" idx="11"/>
          </p:nvPr>
        </p:nvSpPr>
        <p:spPr/>
        <p:txBody>
          <a:bodyPr/>
          <a:lstStyle/>
          <a:p>
            <a:r>
              <a:rPr lang="nl-BE"/>
              <a:t>J Motmans</a:t>
            </a:r>
          </a:p>
        </p:txBody>
      </p:sp>
      <p:sp>
        <p:nvSpPr>
          <p:cNvPr id="6" name="Tijdelijke aanduiding voor dianummer 5">
            <a:extLst>
              <a:ext uri="{FF2B5EF4-FFF2-40B4-BE49-F238E27FC236}">
                <a16:creationId xmlns:a16="http://schemas.microsoft.com/office/drawing/2014/main" id="{4F257EFC-E968-4579-B49A-3475CF222D72}"/>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8" name="Rechthoekige driehoek 7">
            <a:extLst>
              <a:ext uri="{FF2B5EF4-FFF2-40B4-BE49-F238E27FC236}">
                <a16:creationId xmlns:a16="http://schemas.microsoft.com/office/drawing/2014/main" id="{39D717D6-9376-4E69-B7BC-EB402131C48E}"/>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432842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06110-9DF9-4873-ADFF-3C31A7A633F5}"/>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B7C342D-F7DB-45BA-85FD-1045787D925E}"/>
              </a:ext>
            </a:extLst>
          </p:cNvPr>
          <p:cNvSpPr>
            <a:spLocks noGrp="1"/>
          </p:cNvSpPr>
          <p:nvPr>
            <p:ph sz="half" idx="1"/>
          </p:nvPr>
        </p:nvSpPr>
        <p:spPr>
          <a:xfrm>
            <a:off x="838200" y="1825625"/>
            <a:ext cx="5181600" cy="4351338"/>
          </a:xfrm>
        </p:spPr>
        <p:txBody>
          <a:bodyPr/>
          <a:lstStyle>
            <a:lvl1pPr marL="171450" indent="-171450">
              <a:buClr>
                <a:schemeClr val="bg2"/>
              </a:buClr>
              <a:buFont typeface="Webdings" panose="05030102010509060703" pitchFamily="18" charset="2"/>
              <a:buChar char="4"/>
              <a:defRPr>
                <a:solidFill>
                  <a:schemeClr val="bg1"/>
                </a:solidFill>
              </a:defRPr>
            </a:lvl1pPr>
            <a:lvl2pPr marL="514350" indent="-171450">
              <a:buClr>
                <a:schemeClr val="bg2"/>
              </a:buClr>
              <a:buFont typeface="Webdings" panose="05030102010509060703" pitchFamily="18" charset="2"/>
              <a:buChar char="4"/>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a:extLst>
              <a:ext uri="{FF2B5EF4-FFF2-40B4-BE49-F238E27FC236}">
                <a16:creationId xmlns:a16="http://schemas.microsoft.com/office/drawing/2014/main" id="{AB324D0F-F4CB-44B9-94BB-86F6B593E8A3}"/>
              </a:ext>
            </a:extLst>
          </p:cNvPr>
          <p:cNvSpPr>
            <a:spLocks noGrp="1"/>
          </p:cNvSpPr>
          <p:nvPr>
            <p:ph sz="half" idx="2"/>
          </p:nvPr>
        </p:nvSpPr>
        <p:spPr>
          <a:xfrm>
            <a:off x="6172200" y="1825625"/>
            <a:ext cx="5181600" cy="4351338"/>
          </a:xfrm>
        </p:spPr>
        <p:txBody>
          <a:bodyPr/>
          <a:lstStyle>
            <a:lvl1pPr marL="171450" indent="-171450">
              <a:buClr>
                <a:schemeClr val="bg2"/>
              </a:buClr>
              <a:buFont typeface="Webdings" panose="05030102010509060703" pitchFamily="18" charset="2"/>
              <a:buChar char="4"/>
              <a:defRPr>
                <a:solidFill>
                  <a:schemeClr val="bg1"/>
                </a:solidFill>
              </a:defRPr>
            </a:lvl1pPr>
            <a:lvl2pPr marL="514350" indent="-171450">
              <a:buClr>
                <a:schemeClr val="bg2"/>
              </a:buClr>
              <a:buFont typeface="Webdings" panose="05030102010509060703" pitchFamily="18" charset="2"/>
              <a:buChar char="4"/>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6" name="Tijdelijke aanduiding voor voettekst 5">
            <a:extLst>
              <a:ext uri="{FF2B5EF4-FFF2-40B4-BE49-F238E27FC236}">
                <a16:creationId xmlns:a16="http://schemas.microsoft.com/office/drawing/2014/main" id="{D51897ED-7395-4FF2-BB95-A4E760DD0149}"/>
              </a:ext>
            </a:extLst>
          </p:cNvPr>
          <p:cNvSpPr>
            <a:spLocks noGrp="1"/>
          </p:cNvSpPr>
          <p:nvPr>
            <p:ph type="ftr" sz="quarter" idx="11"/>
          </p:nvPr>
        </p:nvSpPr>
        <p:spPr/>
        <p:txBody>
          <a:bodyPr/>
          <a:lstStyle/>
          <a:p>
            <a:r>
              <a:rPr lang="nl-BE"/>
              <a:t>J Motmans</a:t>
            </a:r>
          </a:p>
        </p:txBody>
      </p:sp>
      <p:sp>
        <p:nvSpPr>
          <p:cNvPr id="7" name="Tijdelijke aanduiding voor dianummer 6">
            <a:extLst>
              <a:ext uri="{FF2B5EF4-FFF2-40B4-BE49-F238E27FC236}">
                <a16:creationId xmlns:a16="http://schemas.microsoft.com/office/drawing/2014/main" id="{E4097667-F7B2-416B-8DEC-000CBA5F2F08}"/>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9" name="Rechthoekige driehoek 8">
            <a:extLst>
              <a:ext uri="{FF2B5EF4-FFF2-40B4-BE49-F238E27FC236}">
                <a16:creationId xmlns:a16="http://schemas.microsoft.com/office/drawing/2014/main" id="{76ED92A2-DBD9-48CB-8B25-56A2CD416D7C}"/>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582330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4C066-E7EF-4DDF-A237-60EA6AA71DE5}"/>
              </a:ext>
            </a:extLst>
          </p:cNvPr>
          <p:cNvSpPr>
            <a:spLocks noGrp="1"/>
          </p:cNvSpPr>
          <p:nvPr>
            <p:ph type="title"/>
          </p:nvPr>
        </p:nvSpPr>
        <p:spPr>
          <a:xfrm>
            <a:off x="839788" y="365127"/>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F9AACC16-C5F8-4101-845F-F7B7304C392F}"/>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DD475D6-D267-4BE1-B33C-D054586F0E3C}"/>
              </a:ext>
            </a:extLst>
          </p:cNvPr>
          <p:cNvSpPr>
            <a:spLocks noGrp="1"/>
          </p:cNvSpPr>
          <p:nvPr>
            <p:ph sz="half" idx="2"/>
          </p:nvPr>
        </p:nvSpPr>
        <p:spPr>
          <a:xfrm>
            <a:off x="839789" y="2505075"/>
            <a:ext cx="5157787" cy="3684588"/>
          </a:xfrm>
        </p:spPr>
        <p:txBody>
          <a:bodyPr/>
          <a:lstStyle>
            <a:lvl1pPr marL="171450" indent="-171450">
              <a:buClr>
                <a:schemeClr val="bg2"/>
              </a:buClr>
              <a:buFont typeface="Webdings" panose="05030102010509060703" pitchFamily="18" charset="2"/>
              <a:buChar char="4"/>
              <a:defRPr>
                <a:solidFill>
                  <a:schemeClr val="bg1"/>
                </a:solidFill>
              </a:defRPr>
            </a:lvl1pPr>
            <a:lvl2pPr marL="514350" indent="-171450">
              <a:buClr>
                <a:schemeClr val="bg2"/>
              </a:buClr>
              <a:buFont typeface="Webdings" panose="05030102010509060703" pitchFamily="18" charset="2"/>
              <a:buChar char="4"/>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a:extLst>
              <a:ext uri="{FF2B5EF4-FFF2-40B4-BE49-F238E27FC236}">
                <a16:creationId xmlns:a16="http://schemas.microsoft.com/office/drawing/2014/main" id="{0624C883-BC98-472E-A4E1-627ADD261B4F}"/>
              </a:ext>
            </a:extLst>
          </p:cNvPr>
          <p:cNvSpPr>
            <a:spLocks noGrp="1"/>
          </p:cNvSpPr>
          <p:nvPr>
            <p:ph type="body" sz="quarter" idx="3" hasCustomPrompt="1"/>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Tekststijl van het model </a:t>
            </a:r>
            <a:br>
              <a:rPr lang="nl-NL" dirty="0"/>
            </a:br>
            <a:r>
              <a:rPr lang="nl-NL" dirty="0"/>
              <a:t>bewerken</a:t>
            </a:r>
          </a:p>
        </p:txBody>
      </p:sp>
      <p:sp>
        <p:nvSpPr>
          <p:cNvPr id="6" name="Tijdelijke aanduiding voor inhoud 5">
            <a:extLst>
              <a:ext uri="{FF2B5EF4-FFF2-40B4-BE49-F238E27FC236}">
                <a16:creationId xmlns:a16="http://schemas.microsoft.com/office/drawing/2014/main" id="{19C27014-33F4-4844-976B-89242CB8B4B4}"/>
              </a:ext>
            </a:extLst>
          </p:cNvPr>
          <p:cNvSpPr>
            <a:spLocks noGrp="1"/>
          </p:cNvSpPr>
          <p:nvPr>
            <p:ph sz="quarter" idx="4"/>
          </p:nvPr>
        </p:nvSpPr>
        <p:spPr>
          <a:xfrm>
            <a:off x="6172201" y="2505075"/>
            <a:ext cx="5183188" cy="3684588"/>
          </a:xfrm>
        </p:spPr>
        <p:txBody>
          <a:bodyPr/>
          <a:lstStyle>
            <a:lvl1pPr marL="171450" indent="-171450">
              <a:buClr>
                <a:schemeClr val="bg2"/>
              </a:buClr>
              <a:buFont typeface="Webdings" panose="05030102010509060703" pitchFamily="18" charset="2"/>
              <a:buChar char="4"/>
              <a:defRPr>
                <a:solidFill>
                  <a:schemeClr val="bg1"/>
                </a:solidFill>
              </a:defRPr>
            </a:lvl1pPr>
            <a:lvl2pPr marL="514350" indent="-171450">
              <a:buClr>
                <a:schemeClr val="bg2"/>
              </a:buClr>
              <a:buFont typeface="Webdings" panose="05030102010509060703" pitchFamily="18" charset="2"/>
              <a:buChar char="4"/>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8" name="Tijdelijke aanduiding voor voettekst 7">
            <a:extLst>
              <a:ext uri="{FF2B5EF4-FFF2-40B4-BE49-F238E27FC236}">
                <a16:creationId xmlns:a16="http://schemas.microsoft.com/office/drawing/2014/main" id="{74A8A4A6-1334-4ACE-87AB-69880558F88D}"/>
              </a:ext>
            </a:extLst>
          </p:cNvPr>
          <p:cNvSpPr>
            <a:spLocks noGrp="1"/>
          </p:cNvSpPr>
          <p:nvPr>
            <p:ph type="ftr" sz="quarter" idx="11"/>
          </p:nvPr>
        </p:nvSpPr>
        <p:spPr/>
        <p:txBody>
          <a:bodyPr/>
          <a:lstStyle/>
          <a:p>
            <a:r>
              <a:rPr lang="nl-BE"/>
              <a:t>J Motmans</a:t>
            </a:r>
          </a:p>
        </p:txBody>
      </p:sp>
      <p:sp>
        <p:nvSpPr>
          <p:cNvPr id="9" name="Tijdelijke aanduiding voor dianummer 8">
            <a:extLst>
              <a:ext uri="{FF2B5EF4-FFF2-40B4-BE49-F238E27FC236}">
                <a16:creationId xmlns:a16="http://schemas.microsoft.com/office/drawing/2014/main" id="{E8316C0F-5E69-43A0-A6CD-AD729353D918}"/>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11" name="Rechthoekige driehoek 10">
            <a:extLst>
              <a:ext uri="{FF2B5EF4-FFF2-40B4-BE49-F238E27FC236}">
                <a16:creationId xmlns:a16="http://schemas.microsoft.com/office/drawing/2014/main" id="{8A03DEE3-FA83-48E8-AA37-9F985E81474D}"/>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789998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57515F-B06F-45C6-A8E1-1DFA43AF5AFF}"/>
              </a:ext>
            </a:extLst>
          </p:cNvPr>
          <p:cNvSpPr>
            <a:spLocks noGrp="1"/>
          </p:cNvSpPr>
          <p:nvPr>
            <p:ph type="title"/>
          </p:nvPr>
        </p:nvSpPr>
        <p:spPr/>
        <p:txBody>
          <a:bodyPr/>
          <a:lstStyle/>
          <a:p>
            <a:r>
              <a:rPr lang="nl-NL"/>
              <a:t>Klik om stijl te bewerken</a:t>
            </a:r>
            <a:endParaRPr lang="nl-BE"/>
          </a:p>
        </p:txBody>
      </p:sp>
      <p:sp>
        <p:nvSpPr>
          <p:cNvPr id="4" name="Tijdelijke aanduiding voor voettekst 3">
            <a:extLst>
              <a:ext uri="{FF2B5EF4-FFF2-40B4-BE49-F238E27FC236}">
                <a16:creationId xmlns:a16="http://schemas.microsoft.com/office/drawing/2014/main" id="{BB5EEB6C-04C6-4D89-BDE4-42672E2F5A82}"/>
              </a:ext>
            </a:extLst>
          </p:cNvPr>
          <p:cNvSpPr>
            <a:spLocks noGrp="1"/>
          </p:cNvSpPr>
          <p:nvPr>
            <p:ph type="ftr" sz="quarter" idx="11"/>
          </p:nvPr>
        </p:nvSpPr>
        <p:spPr/>
        <p:txBody>
          <a:bodyPr/>
          <a:lstStyle/>
          <a:p>
            <a:r>
              <a:rPr lang="nl-BE"/>
              <a:t>J Motmans</a:t>
            </a:r>
            <a:endParaRPr lang="nl-BE" dirty="0"/>
          </a:p>
        </p:txBody>
      </p:sp>
      <p:sp>
        <p:nvSpPr>
          <p:cNvPr id="5" name="Tijdelijke aanduiding voor dianummer 4">
            <a:extLst>
              <a:ext uri="{FF2B5EF4-FFF2-40B4-BE49-F238E27FC236}">
                <a16:creationId xmlns:a16="http://schemas.microsoft.com/office/drawing/2014/main" id="{ACBDB597-1A5F-417A-9786-6430BF91FCE0}"/>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7" name="Rechthoekige driehoek 6">
            <a:extLst>
              <a:ext uri="{FF2B5EF4-FFF2-40B4-BE49-F238E27FC236}">
                <a16:creationId xmlns:a16="http://schemas.microsoft.com/office/drawing/2014/main" id="{6716A17A-FD3F-464D-A7BA-AD522F3A8C02}"/>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865161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A58DF0-07CF-4CB2-B2CB-791D25D5FBC0}"/>
              </a:ext>
            </a:extLst>
          </p:cNvPr>
          <p:cNvSpPr>
            <a:spLocks noGrp="1"/>
          </p:cNvSpPr>
          <p:nvPr>
            <p:ph type="title"/>
          </p:nvPr>
        </p:nvSpPr>
        <p:spPr>
          <a:xfrm>
            <a:off x="839788" y="457200"/>
            <a:ext cx="3932237" cy="1600200"/>
          </a:xfrm>
        </p:spPr>
        <p:txBody>
          <a:bodyPr anchor="b"/>
          <a:lstStyle>
            <a:lvl1pPr>
              <a:defRPr sz="24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0D7950A-756F-4D2B-9394-8365A46B0A69}"/>
              </a:ext>
            </a:extLst>
          </p:cNvPr>
          <p:cNvSpPr>
            <a:spLocks noGrp="1"/>
          </p:cNvSpPr>
          <p:nvPr>
            <p:ph idx="1"/>
          </p:nvPr>
        </p:nvSpPr>
        <p:spPr>
          <a:xfrm>
            <a:off x="5180012" y="848530"/>
            <a:ext cx="6172200" cy="4873625"/>
          </a:xfrm>
        </p:spPr>
        <p:txBody>
          <a:bodyPr/>
          <a:lstStyle>
            <a:lvl1pPr marL="171450" indent="-171450">
              <a:buClr>
                <a:schemeClr val="bg2"/>
              </a:buClr>
              <a:buFont typeface="Webdings" panose="05030102010509060703" pitchFamily="18" charset="2"/>
              <a:buChar char="4"/>
              <a:defRPr sz="2400">
                <a:solidFill>
                  <a:schemeClr val="bg1"/>
                </a:solidFill>
              </a:defRPr>
            </a:lvl1pPr>
            <a:lvl2pPr marL="514350" indent="-171450">
              <a:buClr>
                <a:schemeClr val="bg2"/>
              </a:buClr>
              <a:buFont typeface="Webdings" panose="05030102010509060703" pitchFamily="18" charset="2"/>
              <a:buChar char="4"/>
              <a:defRPr sz="2100">
                <a:solidFill>
                  <a:schemeClr val="bg1"/>
                </a:solidFill>
              </a:defRPr>
            </a:lvl2pPr>
            <a:lvl3pPr>
              <a:defRPr sz="1800">
                <a:solidFill>
                  <a:schemeClr val="bg1"/>
                </a:solidFill>
              </a:defRPr>
            </a:lvl3pPr>
            <a:lvl4pPr>
              <a:defRPr sz="1500">
                <a:solidFill>
                  <a:schemeClr val="bg1"/>
                </a:solidFill>
              </a:defRPr>
            </a:lvl4pPr>
            <a:lvl5pPr>
              <a:defRPr sz="1500">
                <a:solidFill>
                  <a:schemeClr val="bg1"/>
                </a:solidFill>
              </a:defRPr>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a:extLst>
              <a:ext uri="{FF2B5EF4-FFF2-40B4-BE49-F238E27FC236}">
                <a16:creationId xmlns:a16="http://schemas.microsoft.com/office/drawing/2014/main" id="{106E317B-6381-4719-8AA3-00AE99C12DC7}"/>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6" name="Tijdelijke aanduiding voor voettekst 5">
            <a:extLst>
              <a:ext uri="{FF2B5EF4-FFF2-40B4-BE49-F238E27FC236}">
                <a16:creationId xmlns:a16="http://schemas.microsoft.com/office/drawing/2014/main" id="{1F4B364E-7E99-49ED-9EBA-EFA6ADA8B5FC}"/>
              </a:ext>
            </a:extLst>
          </p:cNvPr>
          <p:cNvSpPr>
            <a:spLocks noGrp="1"/>
          </p:cNvSpPr>
          <p:nvPr>
            <p:ph type="ftr" sz="quarter" idx="11"/>
          </p:nvPr>
        </p:nvSpPr>
        <p:spPr/>
        <p:txBody>
          <a:bodyPr/>
          <a:lstStyle/>
          <a:p>
            <a:r>
              <a:rPr lang="nl-BE"/>
              <a:t>J Motmans</a:t>
            </a:r>
          </a:p>
        </p:txBody>
      </p:sp>
      <p:sp>
        <p:nvSpPr>
          <p:cNvPr id="7" name="Tijdelijke aanduiding voor dianummer 6">
            <a:extLst>
              <a:ext uri="{FF2B5EF4-FFF2-40B4-BE49-F238E27FC236}">
                <a16:creationId xmlns:a16="http://schemas.microsoft.com/office/drawing/2014/main" id="{DDCF9AAC-694E-4628-83B3-F8E9DC4F0BC1}"/>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9" name="Rechthoekige driehoek 8">
            <a:extLst>
              <a:ext uri="{FF2B5EF4-FFF2-40B4-BE49-F238E27FC236}">
                <a16:creationId xmlns:a16="http://schemas.microsoft.com/office/drawing/2014/main" id="{BAE8C7F1-B653-40FB-8AF6-58CB92A518B7}"/>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878924192"/>
      </p:ext>
    </p:extLst>
  </p:cSld>
  <p:clrMapOvr>
    <a:masterClrMapping/>
  </p:clrMapOvr>
  <p:extLst>
    <p:ext uri="{DCECCB84-F9BA-43D5-87BE-67443E8EF086}">
      <p15:sldGuideLst xmlns:p15="http://schemas.microsoft.com/office/powerpoint/2012/main">
        <p15:guide id="1" orient="horz" pos="867">
          <p15:clr>
            <a:srgbClr val="FBAE40"/>
          </p15:clr>
        </p15:guide>
        <p15:guide id="2" pos="114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12FEEC-3B0D-44E6-8E65-20A8C3B13877}"/>
              </a:ext>
            </a:extLst>
          </p:cNvPr>
          <p:cNvSpPr>
            <a:spLocks noGrp="1"/>
          </p:cNvSpPr>
          <p:nvPr>
            <p:ph type="title"/>
          </p:nvPr>
        </p:nvSpPr>
        <p:spPr>
          <a:xfrm>
            <a:off x="839788" y="457200"/>
            <a:ext cx="3932237" cy="1600200"/>
          </a:xfrm>
        </p:spPr>
        <p:txBody>
          <a:bodyPr anchor="b"/>
          <a:lstStyle>
            <a:lvl1pPr>
              <a:defRPr sz="24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61179298-3A59-4D6B-AC8B-498E1F08AFE5}"/>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nl-BE"/>
          </a:p>
        </p:txBody>
      </p:sp>
      <p:sp>
        <p:nvSpPr>
          <p:cNvPr id="4" name="Tijdelijke aanduiding voor tekst 3">
            <a:extLst>
              <a:ext uri="{FF2B5EF4-FFF2-40B4-BE49-F238E27FC236}">
                <a16:creationId xmlns:a16="http://schemas.microsoft.com/office/drawing/2014/main" id="{B802F07B-EC4D-4A33-9E15-3C5C155D5194}"/>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6" name="Tijdelijke aanduiding voor voettekst 5">
            <a:extLst>
              <a:ext uri="{FF2B5EF4-FFF2-40B4-BE49-F238E27FC236}">
                <a16:creationId xmlns:a16="http://schemas.microsoft.com/office/drawing/2014/main" id="{405D1551-1135-43F9-89C5-6F8449867D41}"/>
              </a:ext>
            </a:extLst>
          </p:cNvPr>
          <p:cNvSpPr>
            <a:spLocks noGrp="1"/>
          </p:cNvSpPr>
          <p:nvPr>
            <p:ph type="ftr" sz="quarter" idx="11"/>
          </p:nvPr>
        </p:nvSpPr>
        <p:spPr/>
        <p:txBody>
          <a:bodyPr/>
          <a:lstStyle/>
          <a:p>
            <a:r>
              <a:rPr lang="nl-BE"/>
              <a:t>J Motmans</a:t>
            </a:r>
          </a:p>
        </p:txBody>
      </p:sp>
      <p:sp>
        <p:nvSpPr>
          <p:cNvPr id="7" name="Tijdelijke aanduiding voor dianummer 6">
            <a:extLst>
              <a:ext uri="{FF2B5EF4-FFF2-40B4-BE49-F238E27FC236}">
                <a16:creationId xmlns:a16="http://schemas.microsoft.com/office/drawing/2014/main" id="{0E360D05-E4C9-42C7-B663-A1253256055E}"/>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9" name="Rechthoekige driehoek 8">
            <a:extLst>
              <a:ext uri="{FF2B5EF4-FFF2-40B4-BE49-F238E27FC236}">
                <a16:creationId xmlns:a16="http://schemas.microsoft.com/office/drawing/2014/main" id="{715CBC11-EADF-4D61-81EA-658E6911FE15}"/>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818867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441B85-C6B0-4FB4-A126-8BD9F56A67C6}"/>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65DF9BA0-12A7-4A81-A1AE-D3597363A764}"/>
              </a:ext>
            </a:extLst>
          </p:cNvPr>
          <p:cNvSpPr>
            <a:spLocks noGrp="1"/>
          </p:cNvSpPr>
          <p:nvPr>
            <p:ph type="body" orient="vert" idx="1"/>
          </p:nvPr>
        </p:nvSpPr>
        <p:spPr/>
        <p:txBody>
          <a:bodyPr vert="eaVert"/>
          <a:lstStyle>
            <a:lvl1pPr marL="171450" indent="-171450">
              <a:buClr>
                <a:schemeClr val="bg2"/>
              </a:buClr>
              <a:buFont typeface="Webdings" panose="05030102010509060703" pitchFamily="18" charset="2"/>
              <a:buChar char="4"/>
              <a:defRPr>
                <a:solidFill>
                  <a:schemeClr val="bg1"/>
                </a:solidFill>
              </a:defRPr>
            </a:lvl1pPr>
            <a:lvl2pPr marL="514350" indent="-171450">
              <a:buClr>
                <a:schemeClr val="bg2"/>
              </a:buClr>
              <a:buFont typeface="Webdings" panose="05030102010509060703" pitchFamily="18" charset="2"/>
              <a:buChar char="4"/>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F840E68F-143C-4E3F-8A4F-A8A50E01880E}"/>
              </a:ext>
            </a:extLst>
          </p:cNvPr>
          <p:cNvSpPr>
            <a:spLocks noGrp="1"/>
          </p:cNvSpPr>
          <p:nvPr>
            <p:ph type="ftr" sz="quarter" idx="11"/>
          </p:nvPr>
        </p:nvSpPr>
        <p:spPr/>
        <p:txBody>
          <a:bodyPr/>
          <a:lstStyle/>
          <a:p>
            <a:r>
              <a:rPr lang="nl-BE"/>
              <a:t>J Motmans</a:t>
            </a:r>
          </a:p>
        </p:txBody>
      </p:sp>
      <p:sp>
        <p:nvSpPr>
          <p:cNvPr id="6" name="Tijdelijke aanduiding voor dianummer 5">
            <a:extLst>
              <a:ext uri="{FF2B5EF4-FFF2-40B4-BE49-F238E27FC236}">
                <a16:creationId xmlns:a16="http://schemas.microsoft.com/office/drawing/2014/main" id="{71C12515-65AA-4BB2-9D19-D00C3F9604DF}"/>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8" name="Rechthoekige driehoek 7">
            <a:extLst>
              <a:ext uri="{FF2B5EF4-FFF2-40B4-BE49-F238E27FC236}">
                <a16:creationId xmlns:a16="http://schemas.microsoft.com/office/drawing/2014/main" id="{9D4B5888-A896-4D0B-AB65-96FC7F68BE22}"/>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77627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67D8189-FE43-4F54-9BB7-C99F43F45564}"/>
              </a:ext>
            </a:extLst>
          </p:cNvPr>
          <p:cNvSpPr>
            <a:spLocks noGrp="1"/>
          </p:cNvSpPr>
          <p:nvPr>
            <p:ph type="title" orient="vert"/>
          </p:nvPr>
        </p:nvSpPr>
        <p:spPr>
          <a:xfrm>
            <a:off x="8724901"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C0203492-6C36-4405-902E-E5366849DC39}"/>
              </a:ext>
            </a:extLst>
          </p:cNvPr>
          <p:cNvSpPr>
            <a:spLocks noGrp="1"/>
          </p:cNvSpPr>
          <p:nvPr>
            <p:ph type="body" orient="vert" idx="1"/>
          </p:nvPr>
        </p:nvSpPr>
        <p:spPr>
          <a:xfrm>
            <a:off x="838201" y="365125"/>
            <a:ext cx="7734300" cy="5811838"/>
          </a:xfrm>
        </p:spPr>
        <p:txBody>
          <a:bodyPr vert="eaVert"/>
          <a:lstStyle>
            <a:lvl1pPr marL="171450" indent="-171450">
              <a:buClr>
                <a:schemeClr val="bg2"/>
              </a:buClr>
              <a:buFont typeface="Webdings" panose="05030102010509060703" pitchFamily="18" charset="2"/>
              <a:buChar char="4"/>
              <a:defRPr>
                <a:solidFill>
                  <a:schemeClr val="bg1"/>
                </a:solidFill>
              </a:defRPr>
            </a:lvl1pPr>
            <a:lvl2pPr marL="514350" indent="-171450">
              <a:buClr>
                <a:schemeClr val="bg2"/>
              </a:buClr>
              <a:buFont typeface="Webdings" panose="05030102010509060703" pitchFamily="18" charset="2"/>
              <a:buChar char="4"/>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7C9283B4-2D78-4352-88C8-12306D61B723}"/>
              </a:ext>
            </a:extLst>
          </p:cNvPr>
          <p:cNvSpPr>
            <a:spLocks noGrp="1"/>
          </p:cNvSpPr>
          <p:nvPr>
            <p:ph type="ftr" sz="quarter" idx="11"/>
          </p:nvPr>
        </p:nvSpPr>
        <p:spPr/>
        <p:txBody>
          <a:bodyPr/>
          <a:lstStyle/>
          <a:p>
            <a:r>
              <a:rPr lang="nl-BE"/>
              <a:t>J Motmans</a:t>
            </a:r>
          </a:p>
        </p:txBody>
      </p:sp>
      <p:sp>
        <p:nvSpPr>
          <p:cNvPr id="6" name="Tijdelijke aanduiding voor dianummer 5">
            <a:extLst>
              <a:ext uri="{FF2B5EF4-FFF2-40B4-BE49-F238E27FC236}">
                <a16:creationId xmlns:a16="http://schemas.microsoft.com/office/drawing/2014/main" id="{43DB7BE0-822A-4A38-97F1-E15F24E35F26}"/>
              </a:ext>
            </a:extLst>
          </p:cNvPr>
          <p:cNvSpPr>
            <a:spLocks noGrp="1"/>
          </p:cNvSpPr>
          <p:nvPr>
            <p:ph type="sldNum" sz="quarter" idx="12"/>
          </p:nvPr>
        </p:nvSpPr>
        <p:spPr/>
        <p:txBody>
          <a:bodyPr/>
          <a:lstStyle/>
          <a:p>
            <a:fld id="{C9A8A351-5C7C-4395-AC7F-763D97B6BE0B}" type="slidenum">
              <a:rPr lang="nl-BE" smtClean="0"/>
              <a:pPr/>
              <a:t>‹nr.›</a:t>
            </a:fld>
            <a:r>
              <a:rPr lang="nl-BE" dirty="0"/>
              <a:t> </a:t>
            </a:r>
            <a:r>
              <a:rPr lang="nl-BE" dirty="0">
                <a:solidFill>
                  <a:schemeClr val="bg2"/>
                </a:solidFill>
              </a:rPr>
              <a:t>/</a:t>
            </a:r>
            <a:endParaRPr lang="nl-BE" dirty="0"/>
          </a:p>
        </p:txBody>
      </p:sp>
      <p:sp>
        <p:nvSpPr>
          <p:cNvPr id="8" name="Rechthoekige driehoek 7">
            <a:extLst>
              <a:ext uri="{FF2B5EF4-FFF2-40B4-BE49-F238E27FC236}">
                <a16:creationId xmlns:a16="http://schemas.microsoft.com/office/drawing/2014/main" id="{50AE0687-B135-4105-9283-A4B9F9664E50}"/>
              </a:ext>
            </a:extLst>
          </p:cNvPr>
          <p:cNvSpPr/>
          <p:nvPr userDrawn="1"/>
        </p:nvSpPr>
        <p:spPr>
          <a:xfrm flipH="1">
            <a:off x="10823575" y="5482800"/>
            <a:ext cx="1375200" cy="13752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594569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UZ_Slot blauw">
    <p:spTree>
      <p:nvGrpSpPr>
        <p:cNvPr id="1" name=""/>
        <p:cNvGrpSpPr/>
        <p:nvPr/>
      </p:nvGrpSpPr>
      <p:grpSpPr>
        <a:xfrm>
          <a:off x="0" y="0"/>
          <a:ext cx="0" cy="0"/>
          <a:chOff x="0" y="0"/>
          <a:chExt cx="0" cy="0"/>
        </a:xfrm>
      </p:grpSpPr>
      <p:sp>
        <p:nvSpPr>
          <p:cNvPr id="17" name="Rechthoekige driehoek 16">
            <a:extLst>
              <a:ext uri="{FF2B5EF4-FFF2-40B4-BE49-F238E27FC236}">
                <a16:creationId xmlns:a16="http://schemas.microsoft.com/office/drawing/2014/main" id="{F5C0FB24-9753-4E32-B548-9985F26E8849}"/>
              </a:ext>
            </a:extLst>
          </p:cNvPr>
          <p:cNvSpPr/>
          <p:nvPr userDrawn="1"/>
        </p:nvSpPr>
        <p:spPr>
          <a:xfrm flipH="1">
            <a:off x="10821142" y="4121531"/>
            <a:ext cx="1376218" cy="1376218"/>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1212586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a:t>Titelstijl van model bewerken</a:t>
            </a:r>
            <a:endParaRPr lang="nl-BE" noProof="0" dirty="0"/>
          </a:p>
        </p:txBody>
      </p:sp>
      <p:sp>
        <p:nvSpPr>
          <p:cNvPr id="4" name="Date Placeholder 3"/>
          <p:cNvSpPr>
            <a:spLocks noGrp="1"/>
          </p:cNvSpPr>
          <p:nvPr>
            <p:ph type="dt" sz="half" idx="10"/>
          </p:nvPr>
        </p:nvSpPr>
        <p:spPr/>
        <p:txBody>
          <a:bodyPr/>
          <a:lstStyle/>
          <a:p>
            <a:endParaRPr lang="nl-BE" dirty="0">
              <a:solidFill>
                <a:prstClr val="black">
                  <a:tint val="75000"/>
                </a:prstClr>
              </a:solidFill>
            </a:endParaRPr>
          </a:p>
        </p:txBody>
      </p:sp>
      <p:sp>
        <p:nvSpPr>
          <p:cNvPr id="5" name="Footer Placeholder 4"/>
          <p:cNvSpPr>
            <a:spLocks noGrp="1"/>
          </p:cNvSpPr>
          <p:nvPr>
            <p:ph type="ftr" sz="quarter" idx="11"/>
          </p:nvPr>
        </p:nvSpPr>
        <p:spPr/>
        <p:txBody>
          <a:bodyPr/>
          <a:lstStyle/>
          <a:p>
            <a:r>
              <a:rPr lang="nl-BE">
                <a:solidFill>
                  <a:prstClr val="black">
                    <a:tint val="75000"/>
                  </a:prstClr>
                </a:solidFill>
              </a:rPr>
              <a:t>J Motmans</a:t>
            </a:r>
            <a:endParaRPr lang="nl-BE" dirty="0">
              <a:solidFill>
                <a:prstClr val="black">
                  <a:tint val="75000"/>
                </a:prstClr>
              </a:solidFill>
            </a:endParaRPr>
          </a:p>
        </p:txBody>
      </p:sp>
      <p:sp>
        <p:nvSpPr>
          <p:cNvPr id="8" name="Picture Placeholder 7"/>
          <p:cNvSpPr>
            <a:spLocks noGrp="1"/>
          </p:cNvSpPr>
          <p:nvPr>
            <p:ph type="pic" sz="quarter" idx="13" hasCustomPrompt="1"/>
          </p:nvPr>
        </p:nvSpPr>
        <p:spPr>
          <a:xfrm>
            <a:off x="7105117" y="964630"/>
            <a:ext cx="4429958" cy="4568906"/>
          </a:xfrm>
        </p:spPr>
        <p:txBody>
          <a:bodyPr/>
          <a:lstStyle>
            <a:lvl1pPr marL="60273" indent="0">
              <a:buNone/>
              <a:defRPr>
                <a:solidFill>
                  <a:schemeClr val="bg1">
                    <a:lumMod val="50000"/>
                  </a:schemeClr>
                </a:solidFill>
              </a:defRPr>
            </a:lvl1pPr>
          </a:lstStyle>
          <a:p>
            <a:r>
              <a:rPr lang="nl-BE" noProof="0" dirty="0"/>
              <a:t>Photo</a:t>
            </a:r>
          </a:p>
        </p:txBody>
      </p:sp>
      <p:sp>
        <p:nvSpPr>
          <p:cNvPr id="9" name="Slide Number Placeholder 5"/>
          <p:cNvSpPr>
            <a:spLocks noGrp="1"/>
          </p:cNvSpPr>
          <p:nvPr>
            <p:ph type="sldNum" sz="quarter" idx="4"/>
          </p:nvPr>
        </p:nvSpPr>
        <p:spPr>
          <a:xfrm>
            <a:off x="10962754" y="6292057"/>
            <a:ext cx="648236" cy="365125"/>
          </a:xfrm>
          <a:prstGeom prst="rect">
            <a:avLst/>
          </a:prstGeom>
        </p:spPr>
        <p:txBody>
          <a:bodyPr vert="horz" lIns="91440" tIns="45720" rIns="91440" bIns="45720" rtlCol="0" anchor="ctr"/>
          <a:lstStyle>
            <a:lvl1pPr algn="r">
              <a:defRPr sz="1200">
                <a:solidFill>
                  <a:srgbClr val="1E64C8"/>
                </a:solidFill>
              </a:defRPr>
            </a:lvl1pPr>
          </a:lstStyle>
          <a:p>
            <a:fld id="{7AE184E0-0BD4-4705-A12B-9B71DDE63301}" type="slidenum">
              <a:rPr lang="nl-BE" smtClean="0"/>
              <a:pPr/>
              <a:t>‹nr.›</a:t>
            </a:fld>
            <a:endParaRPr lang="nl-BE" dirty="0"/>
          </a:p>
        </p:txBody>
      </p:sp>
      <p:sp>
        <p:nvSpPr>
          <p:cNvPr id="12" name="Content Placeholder 2"/>
          <p:cNvSpPr>
            <a:spLocks noGrp="1"/>
          </p:cNvSpPr>
          <p:nvPr>
            <p:ph idx="1" hasCustomPrompt="1"/>
          </p:nvPr>
        </p:nvSpPr>
        <p:spPr>
          <a:xfrm>
            <a:off x="587725" y="839787"/>
            <a:ext cx="5936144" cy="4708125"/>
          </a:xfrm>
        </p:spPr>
        <p:txBody>
          <a:bodyPr/>
          <a:lstStyle>
            <a:lvl1pPr defTabSz="321457">
              <a:lnSpc>
                <a:spcPct val="120000"/>
              </a:lnSpc>
              <a:defRPr/>
            </a:lvl1pPr>
            <a:lvl2pPr>
              <a:lnSpc>
                <a:spcPct val="120000"/>
              </a:lnSpc>
              <a:defRPr/>
            </a:lvl2pPr>
            <a:lvl3pPr defTabSz="321457">
              <a:lnSpc>
                <a:spcPct val="120000"/>
              </a:lnSpc>
              <a:defRPr/>
            </a:lvl3pPr>
            <a:lvl4pPr defTabSz="321457">
              <a:lnSpc>
                <a:spcPct val="120000"/>
              </a:lnSpc>
              <a:defRPr/>
            </a:lvl4pPr>
            <a:lvl5pPr defTabSz="321457">
              <a:lnSpc>
                <a:spcPct val="120000"/>
              </a:lnSpc>
              <a:defRPr/>
            </a:lvl5pPr>
          </a:lstStyle>
          <a:p>
            <a:pPr lvl="0"/>
            <a:r>
              <a:rPr lang="nl-BE" noProof="0" dirty="0"/>
              <a:t>Click </a:t>
            </a:r>
            <a:r>
              <a:rPr lang="nl-BE" noProof="0" dirty="0" err="1"/>
              <a:t>to</a:t>
            </a:r>
            <a:r>
              <a:rPr lang="nl-BE" noProof="0" dirty="0"/>
              <a:t> </a:t>
            </a:r>
            <a:r>
              <a:rPr lang="nl-BE" noProof="0" dirty="0" err="1"/>
              <a:t>edit</a:t>
            </a:r>
            <a:r>
              <a:rPr lang="nl-BE" noProof="0" dirty="0"/>
              <a:t> Master </a:t>
            </a:r>
            <a:r>
              <a:rPr lang="nl-BE" noProof="0" dirty="0" err="1"/>
              <a:t>text</a:t>
            </a:r>
            <a:r>
              <a:rPr lang="nl-BE" noProof="0" dirty="0"/>
              <a:t> </a:t>
            </a:r>
            <a:r>
              <a:rPr lang="nl-BE" noProof="0" dirty="0" err="1"/>
              <a:t>styles</a:t>
            </a:r>
            <a:endParaRPr lang="nl-BE" noProof="0" dirty="0"/>
          </a:p>
          <a:p>
            <a:pPr lvl="1"/>
            <a:r>
              <a:rPr lang="nl-BE" noProof="0" dirty="0"/>
              <a:t>Second level</a:t>
            </a:r>
          </a:p>
          <a:p>
            <a:pPr lvl="2"/>
            <a:r>
              <a:rPr lang="nl-BE" noProof="0" dirty="0" err="1"/>
              <a:t>Third</a:t>
            </a:r>
            <a:r>
              <a:rPr lang="nl-BE" noProof="0" dirty="0"/>
              <a:t> level</a:t>
            </a:r>
          </a:p>
        </p:txBody>
      </p:sp>
    </p:spTree>
    <p:extLst>
      <p:ext uri="{BB962C8B-B14F-4D97-AF65-F5344CB8AC3E}">
        <p14:creationId xmlns:p14="http://schemas.microsoft.com/office/powerpoint/2010/main" val="224300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2B1E8DE-6B5A-4920-80C9-DBF572F2D86C}"/>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5DE56721-5C70-4255-BB49-52312734AA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FE89F18C-31A7-4F9E-A3A2-314A0BC21FEE}"/>
              </a:ext>
            </a:extLst>
          </p:cNvPr>
          <p:cNvSpPr>
            <a:spLocks noGrp="1"/>
          </p:cNvSpPr>
          <p:nvPr>
            <p:ph type="dt" sz="half" idx="2"/>
          </p:nvPr>
        </p:nvSpPr>
        <p:spPr>
          <a:xfrm>
            <a:off x="8855365" y="777599"/>
            <a:ext cx="2614468" cy="244800"/>
          </a:xfrm>
          <a:prstGeom prst="rect">
            <a:avLst/>
          </a:prstGeom>
        </p:spPr>
        <p:txBody>
          <a:bodyPr vert="horz" lIns="0" tIns="0" rIns="0" bIns="0" rtlCol="0" anchor="ctr"/>
          <a:lstStyle>
            <a:lvl1pPr algn="r">
              <a:defRPr sz="1600" b="1">
                <a:solidFill>
                  <a:schemeClr val="bg2"/>
                </a:solidFill>
              </a:defRPr>
            </a:lvl1pPr>
          </a:lstStyle>
          <a:p>
            <a:endParaRPr lang="nl-BE" dirty="0"/>
          </a:p>
        </p:txBody>
      </p:sp>
      <p:sp>
        <p:nvSpPr>
          <p:cNvPr id="5" name="Tijdelijke aanduiding voor voettekst 4">
            <a:extLst>
              <a:ext uri="{FF2B5EF4-FFF2-40B4-BE49-F238E27FC236}">
                <a16:creationId xmlns:a16="http://schemas.microsoft.com/office/drawing/2014/main" id="{81E2A54F-E9CC-4C46-925C-EE8075FE407B}"/>
              </a:ext>
            </a:extLst>
          </p:cNvPr>
          <p:cNvSpPr>
            <a:spLocks noGrp="1"/>
          </p:cNvSpPr>
          <p:nvPr>
            <p:ph type="ftr" sz="quarter" idx="3"/>
          </p:nvPr>
        </p:nvSpPr>
        <p:spPr>
          <a:xfrm>
            <a:off x="1306830" y="6265230"/>
            <a:ext cx="4180090" cy="136522"/>
          </a:xfrm>
          <a:prstGeom prst="rect">
            <a:avLst/>
          </a:prstGeom>
        </p:spPr>
        <p:txBody>
          <a:bodyPr vert="horz" lIns="0" tIns="0" rIns="0" bIns="0" rtlCol="0" anchor="ctr"/>
          <a:lstStyle>
            <a:lvl1pPr algn="l">
              <a:defRPr sz="900" cap="all" baseline="0">
                <a:solidFill>
                  <a:schemeClr val="bg1"/>
                </a:solidFill>
              </a:defRPr>
            </a:lvl1pPr>
          </a:lstStyle>
          <a:p>
            <a:r>
              <a:rPr lang="nl-BE"/>
              <a:t>J Motmans</a:t>
            </a:r>
            <a:endParaRPr lang="nl-BE" dirty="0"/>
          </a:p>
        </p:txBody>
      </p:sp>
      <p:sp>
        <p:nvSpPr>
          <p:cNvPr id="6" name="Tijdelijke aanduiding voor dianummer 5">
            <a:extLst>
              <a:ext uri="{FF2B5EF4-FFF2-40B4-BE49-F238E27FC236}">
                <a16:creationId xmlns:a16="http://schemas.microsoft.com/office/drawing/2014/main" id="{5D5FF322-4C00-4A00-B5E9-D54C80C18FA9}"/>
              </a:ext>
            </a:extLst>
          </p:cNvPr>
          <p:cNvSpPr>
            <a:spLocks noGrp="1"/>
          </p:cNvSpPr>
          <p:nvPr>
            <p:ph type="sldNum" sz="quarter" idx="4"/>
          </p:nvPr>
        </p:nvSpPr>
        <p:spPr>
          <a:xfrm>
            <a:off x="382905" y="6265232"/>
            <a:ext cx="889001" cy="136521"/>
          </a:xfrm>
          <a:prstGeom prst="rect">
            <a:avLst/>
          </a:prstGeom>
        </p:spPr>
        <p:txBody>
          <a:bodyPr vert="horz" lIns="0" tIns="0" rIns="0" bIns="0" rtlCol="0" anchor="ctr"/>
          <a:lstStyle>
            <a:lvl1pPr algn="r">
              <a:defRPr sz="900">
                <a:solidFill>
                  <a:schemeClr val="bg1"/>
                </a:solidFill>
              </a:defRPr>
            </a:lvl1pPr>
          </a:lstStyle>
          <a:p>
            <a:fld id="{C9A8A351-5C7C-4395-AC7F-763D97B6BE0B}" type="slidenum">
              <a:rPr lang="nl-BE" smtClean="0"/>
              <a:pPr/>
              <a:t>‹nr.›</a:t>
            </a:fld>
            <a:r>
              <a:rPr lang="nl-BE" dirty="0"/>
              <a:t>  </a:t>
            </a:r>
            <a:r>
              <a:rPr lang="nl-BE" dirty="0">
                <a:solidFill>
                  <a:schemeClr val="bg2"/>
                </a:solidFill>
              </a:rPr>
              <a:t>/</a:t>
            </a:r>
            <a:r>
              <a:rPr lang="nl-BE" dirty="0"/>
              <a:t> </a:t>
            </a:r>
          </a:p>
        </p:txBody>
      </p:sp>
    </p:spTree>
    <p:extLst>
      <p:ext uri="{BB962C8B-B14F-4D97-AF65-F5344CB8AC3E}">
        <p14:creationId xmlns:p14="http://schemas.microsoft.com/office/powerpoint/2010/main" val="4113531738"/>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Lst>
  <p:hf hdr="0" ftr="0" dt="0"/>
  <p:txStyles>
    <p:titleStyle>
      <a:lvl1pPr algn="l" defTabSz="685800" rtl="0" eaLnBrk="1" latinLnBrk="0" hangingPunct="1">
        <a:lnSpc>
          <a:spcPct val="90000"/>
        </a:lnSpc>
        <a:spcBef>
          <a:spcPct val="0"/>
        </a:spcBef>
        <a:buNone/>
        <a:defRPr sz="330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24000" indent="-324000" algn="l" defTabSz="685800" rtl="0" eaLnBrk="1" latinLnBrk="0" hangingPunct="1">
        <a:lnSpc>
          <a:spcPct val="90000"/>
        </a:lnSpc>
        <a:spcBef>
          <a:spcPts val="750"/>
        </a:spcBef>
        <a:buClr>
          <a:schemeClr val="bg2"/>
        </a:buClr>
        <a:buFont typeface="Webdings" panose="05030102010509060703" pitchFamily="18" charset="2"/>
        <a:buChar char="4"/>
        <a:defRPr sz="2100" kern="1200">
          <a:solidFill>
            <a:schemeClr val="bg1"/>
          </a:solidFill>
          <a:latin typeface="+mn-lt"/>
          <a:ea typeface="+mn-ea"/>
          <a:cs typeface="+mn-cs"/>
        </a:defRPr>
      </a:lvl1pPr>
      <a:lvl2pPr marL="684000" indent="-324000" algn="l" defTabSz="685800" rtl="0" eaLnBrk="1" latinLnBrk="0" hangingPunct="1">
        <a:lnSpc>
          <a:spcPct val="90000"/>
        </a:lnSpc>
        <a:spcBef>
          <a:spcPts val="375"/>
        </a:spcBef>
        <a:buClr>
          <a:schemeClr val="bg2"/>
        </a:buClr>
        <a:buFont typeface="Webdings" panose="05030102010509060703" pitchFamily="18" charset="2"/>
        <a:buChar char="4"/>
        <a:defRPr sz="1800" kern="1200">
          <a:solidFill>
            <a:schemeClr val="bg1"/>
          </a:solidFill>
          <a:latin typeface="+mn-lt"/>
          <a:ea typeface="+mn-ea"/>
          <a:cs typeface="+mn-cs"/>
        </a:defRPr>
      </a:lvl2pPr>
      <a:lvl3pPr marL="1044000" indent="-32400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mn-lt"/>
          <a:ea typeface="+mn-ea"/>
          <a:cs typeface="+mn-cs"/>
        </a:defRPr>
      </a:lvl3pPr>
      <a:lvl4pPr marL="1404000" indent="-32400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4pPr>
      <a:lvl5pPr marL="1764000" indent="-32400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2.xml"/><Relationship Id="rId4" Type="http://schemas.openxmlformats.org/officeDocument/2006/relationships/image" Target="../media/image10.gi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3.png"/><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youtube.com/@transilienceeu" TargetMode="Externa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35.emf"/></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006ED6CF-A26C-45CD-B41F-01E5C7BE581E}"/>
              </a:ext>
            </a:extLst>
          </p:cNvPr>
          <p:cNvSpPr>
            <a:spLocks noGrp="1"/>
          </p:cNvSpPr>
          <p:nvPr>
            <p:ph type="ctrTitle"/>
          </p:nvPr>
        </p:nvSpPr>
        <p:spPr>
          <a:xfrm>
            <a:off x="1386839" y="1285878"/>
            <a:ext cx="6825673" cy="2005839"/>
          </a:xfrm>
        </p:spPr>
        <p:txBody>
          <a:bodyPr>
            <a:normAutofit fontScale="90000"/>
          </a:bodyPr>
          <a:lstStyle/>
          <a:p>
            <a:r>
              <a:rPr lang="en-US" sz="2400" b="1" dirty="0">
                <a:effectLst/>
                <a:ea typeface="Calibri" panose="020F0502020204030204" pitchFamily="34" charset="0"/>
              </a:rPr>
              <a:t/>
            </a:r>
            <a:br>
              <a:rPr lang="en-US" sz="2400" b="1" dirty="0">
                <a:effectLst/>
                <a:ea typeface="Calibri" panose="020F0502020204030204" pitchFamily="34" charset="0"/>
              </a:rPr>
            </a:br>
            <a:r>
              <a:rPr lang="en-US" sz="2400" b="1" dirty="0">
                <a:effectLst/>
                <a:ea typeface="Calibri" panose="020F0502020204030204" pitchFamily="34" charset="0"/>
              </a:rPr>
              <a:t/>
            </a:r>
            <a:br>
              <a:rPr lang="en-US" sz="2400" b="1" dirty="0">
                <a:effectLst/>
                <a:ea typeface="Calibri" panose="020F0502020204030204" pitchFamily="34" charset="0"/>
              </a:rPr>
            </a:br>
            <a:r>
              <a:rPr lang="en-US" sz="2400" b="1" dirty="0">
                <a:effectLst/>
                <a:ea typeface="Calibri" panose="020F0502020204030204" pitchFamily="34" charset="0"/>
              </a:rPr>
              <a:t/>
            </a:r>
            <a:br>
              <a:rPr lang="en-US" sz="2400" b="1" dirty="0">
                <a:effectLst/>
                <a:ea typeface="Calibri" panose="020F0502020204030204" pitchFamily="34" charset="0"/>
              </a:rPr>
            </a:br>
            <a:r>
              <a:rPr lang="en-US" sz="2400" b="1" dirty="0">
                <a:effectLst/>
                <a:ea typeface="Calibri" panose="020F0502020204030204" pitchFamily="34" charset="0"/>
              </a:rPr>
              <a:t>53rd BSRM Scientific Meeting </a:t>
            </a:r>
            <a:br>
              <a:rPr lang="en-US" sz="2400" b="1" dirty="0">
                <a:effectLst/>
                <a:ea typeface="Calibri" panose="020F0502020204030204" pitchFamily="34" charset="0"/>
              </a:rPr>
            </a:br>
            <a:r>
              <a:rPr lang="en-US" sz="2400" b="1" dirty="0">
                <a:effectLst/>
                <a:ea typeface="Calibri" panose="020F0502020204030204" pitchFamily="34" charset="0"/>
              </a:rPr>
              <a:t>Transgender care and fertility</a:t>
            </a:r>
            <a:r>
              <a:rPr lang="nl-BE" sz="2400" b="1" dirty="0">
                <a:effectLst/>
                <a:ea typeface="Calibri" panose="020F0502020204030204" pitchFamily="34" charset="0"/>
              </a:rPr>
              <a:t/>
            </a:r>
            <a:br>
              <a:rPr lang="nl-BE" sz="2400" b="1" dirty="0">
                <a:effectLst/>
                <a:ea typeface="Calibri" panose="020F0502020204030204" pitchFamily="34" charset="0"/>
              </a:rPr>
            </a:br>
            <a:endParaRPr lang="nl-BE" sz="4000" dirty="0"/>
          </a:p>
        </p:txBody>
      </p:sp>
      <p:sp>
        <p:nvSpPr>
          <p:cNvPr id="5" name="Tijdelijke aanduiding voor tekst 4">
            <a:extLst>
              <a:ext uri="{FF2B5EF4-FFF2-40B4-BE49-F238E27FC236}">
                <a16:creationId xmlns:a16="http://schemas.microsoft.com/office/drawing/2014/main" id="{13D2A0AF-20A0-4D97-A5C2-A644733524E5}"/>
              </a:ext>
            </a:extLst>
          </p:cNvPr>
          <p:cNvSpPr>
            <a:spLocks noGrp="1"/>
          </p:cNvSpPr>
          <p:nvPr>
            <p:ph type="body" sz="quarter" idx="13"/>
          </p:nvPr>
        </p:nvSpPr>
        <p:spPr>
          <a:xfrm>
            <a:off x="5098473" y="518488"/>
            <a:ext cx="6371359" cy="767390"/>
          </a:xfrm>
        </p:spPr>
        <p:txBody>
          <a:bodyPr/>
          <a:lstStyle/>
          <a:p>
            <a:r>
              <a:rPr lang="nl-BE" dirty="0"/>
              <a:t>Mauro Kerckhof (he/</a:t>
            </a:r>
            <a:r>
              <a:rPr lang="nl-BE" dirty="0" err="1"/>
              <a:t>him</a:t>
            </a:r>
            <a:r>
              <a:rPr lang="nl-BE" dirty="0"/>
              <a:t>) </a:t>
            </a:r>
          </a:p>
          <a:p>
            <a:r>
              <a:rPr lang="nl-BE" dirty="0" err="1"/>
              <a:t>Clinical</a:t>
            </a:r>
            <a:r>
              <a:rPr lang="nl-BE" dirty="0"/>
              <a:t> </a:t>
            </a:r>
            <a:r>
              <a:rPr lang="nl-BE" dirty="0" err="1"/>
              <a:t>psychologist</a:t>
            </a:r>
            <a:r>
              <a:rPr lang="nl-BE" dirty="0"/>
              <a:t>, Centre for </a:t>
            </a:r>
            <a:r>
              <a:rPr lang="nl-BE" dirty="0" err="1"/>
              <a:t>Sexology</a:t>
            </a:r>
            <a:r>
              <a:rPr lang="nl-BE" dirty="0"/>
              <a:t> &amp; Gender, UZ </a:t>
            </a:r>
            <a:r>
              <a:rPr lang="nl-BE" dirty="0" err="1"/>
              <a:t>Ghent</a:t>
            </a:r>
            <a:endParaRPr lang="nl-BE" dirty="0"/>
          </a:p>
        </p:txBody>
      </p:sp>
      <p:sp>
        <p:nvSpPr>
          <p:cNvPr id="4" name="Ondertitel 3">
            <a:extLst>
              <a:ext uri="{FF2B5EF4-FFF2-40B4-BE49-F238E27FC236}">
                <a16:creationId xmlns:a16="http://schemas.microsoft.com/office/drawing/2014/main" id="{B3759ECC-7CDA-0580-E055-B3767F703902}"/>
              </a:ext>
            </a:extLst>
          </p:cNvPr>
          <p:cNvSpPr>
            <a:spLocks noGrp="1"/>
          </p:cNvSpPr>
          <p:nvPr>
            <p:ph type="subTitle" idx="1"/>
          </p:nvPr>
        </p:nvSpPr>
        <p:spPr>
          <a:xfrm>
            <a:off x="1386839" y="3477085"/>
            <a:ext cx="7774915" cy="646331"/>
          </a:xfrm>
        </p:spPr>
        <p:txBody>
          <a:bodyPr/>
          <a:lstStyle/>
          <a:p>
            <a:r>
              <a:rPr lang="en-US" dirty="0"/>
              <a:t>21/03/2025</a:t>
            </a:r>
          </a:p>
          <a:p>
            <a:endParaRPr lang="nl-BE" dirty="0"/>
          </a:p>
        </p:txBody>
      </p:sp>
      <p:pic>
        <p:nvPicPr>
          <p:cNvPr id="2" name="Afbeelding 1">
            <a:extLst>
              <a:ext uri="{FF2B5EF4-FFF2-40B4-BE49-F238E27FC236}">
                <a16:creationId xmlns:a16="http://schemas.microsoft.com/office/drawing/2014/main" id="{F3EFEB48-0B7E-62DD-5140-47E976A74BB6}"/>
              </a:ext>
            </a:extLst>
          </p:cNvPr>
          <p:cNvPicPr>
            <a:picLocks noChangeAspect="1"/>
          </p:cNvPicPr>
          <p:nvPr/>
        </p:nvPicPr>
        <p:blipFill>
          <a:blip r:embed="rId3"/>
          <a:stretch>
            <a:fillRect/>
          </a:stretch>
        </p:blipFill>
        <p:spPr>
          <a:xfrm>
            <a:off x="3997461" y="5017794"/>
            <a:ext cx="8194539" cy="1551853"/>
          </a:xfrm>
          <a:prstGeom prst="rect">
            <a:avLst/>
          </a:prstGeom>
        </p:spPr>
      </p:pic>
    </p:spTree>
    <p:extLst>
      <p:ext uri="{BB962C8B-B14F-4D97-AF65-F5344CB8AC3E}">
        <p14:creationId xmlns:p14="http://schemas.microsoft.com/office/powerpoint/2010/main" val="2935452360"/>
      </p:ext>
    </p:extLst>
  </p:cSld>
  <p:clrMapOvr>
    <a:masterClrMapping/>
  </p:clrMapOvr>
  <mc:AlternateContent xmlns:mc="http://schemas.openxmlformats.org/markup-compatibility/2006" xmlns:p14="http://schemas.microsoft.com/office/powerpoint/2010/main">
    <mc:Choice Requires="p14">
      <p:transition spd="med" p14:dur="700" advTm="12845">
        <p:fade/>
      </p:transition>
    </mc:Choice>
    <mc:Fallback xmlns="">
      <p:transition spd="med" advTm="12845">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Overview</a:t>
            </a:r>
            <a:endParaRPr lang="en-US" dirty="0"/>
          </a:p>
        </p:txBody>
      </p:sp>
      <p:sp>
        <p:nvSpPr>
          <p:cNvPr id="3" name="Tijdelijke aanduiding voor inhoud 2"/>
          <p:cNvSpPr>
            <a:spLocks noGrp="1"/>
          </p:cNvSpPr>
          <p:nvPr>
            <p:ph idx="1"/>
          </p:nvPr>
        </p:nvSpPr>
        <p:spPr/>
        <p:txBody>
          <a:bodyPr>
            <a:normAutofit/>
          </a:bodyPr>
          <a:lstStyle/>
          <a:p>
            <a:pPr marL="703188" indent="-642915">
              <a:buFont typeface="+mj-lt"/>
              <a:buAutoNum type="arabicPeriod"/>
            </a:pPr>
            <a:r>
              <a:rPr lang="en-GB" sz="2800" dirty="0" smtClean="0"/>
              <a:t>Introduction</a:t>
            </a:r>
            <a:endParaRPr lang="en-GB" sz="2800" dirty="0"/>
          </a:p>
          <a:p>
            <a:pPr marL="703188" indent="-642915">
              <a:buFont typeface="+mj-lt"/>
              <a:buAutoNum type="arabicPeriod"/>
            </a:pPr>
            <a:r>
              <a:rPr lang="en-GB" sz="2800" dirty="0" smtClean="0"/>
              <a:t>Transition</a:t>
            </a:r>
            <a:endParaRPr lang="en-GB" sz="2800" dirty="0"/>
          </a:p>
          <a:p>
            <a:pPr marL="703188" indent="-642915">
              <a:buFont typeface="+mj-lt"/>
              <a:buAutoNum type="arabicPeriod"/>
            </a:pPr>
            <a:r>
              <a:rPr lang="en-US" sz="2800" dirty="0"/>
              <a:t>Fertility counseling</a:t>
            </a:r>
          </a:p>
          <a:p>
            <a:pPr marL="703188" indent="-642915">
              <a:buFont typeface="+mj-lt"/>
              <a:buAutoNum type="arabicPeriod"/>
            </a:pPr>
            <a:r>
              <a:rPr lang="en-US" sz="2800" dirty="0"/>
              <a:t>Trans person as a fertility patient</a:t>
            </a:r>
          </a:p>
        </p:txBody>
      </p:sp>
    </p:spTree>
    <p:extLst>
      <p:ext uri="{BB962C8B-B14F-4D97-AF65-F5344CB8AC3E}">
        <p14:creationId xmlns:p14="http://schemas.microsoft.com/office/powerpoint/2010/main" val="1063987684"/>
      </p:ext>
    </p:extLst>
  </p:cSld>
  <p:clrMapOvr>
    <a:masterClrMapping/>
  </p:clrMapOvr>
  <mc:AlternateContent xmlns:mc="http://schemas.openxmlformats.org/markup-compatibility/2006" xmlns:p14="http://schemas.microsoft.com/office/powerpoint/2010/main">
    <mc:Choice Requires="p14">
      <p:transition spd="slow" p14:dur="2000" advTm="17295"/>
    </mc:Choice>
    <mc:Fallback xmlns="">
      <p:transition spd="slow" advTm="1729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9704ED4-9088-96E0-7872-1B5AC1CCF6B9}"/>
              </a:ext>
            </a:extLst>
          </p:cNvPr>
          <p:cNvSpPr>
            <a:spLocks noGrp="1"/>
          </p:cNvSpPr>
          <p:nvPr>
            <p:ph type="ctrTitle"/>
          </p:nvPr>
        </p:nvSpPr>
        <p:spPr/>
        <p:txBody>
          <a:bodyPr/>
          <a:lstStyle/>
          <a:p>
            <a:r>
              <a:rPr lang="en-US" dirty="0"/>
              <a:t>1. Introduction in concepts &amp; language: what’s what?</a:t>
            </a:r>
            <a:br>
              <a:rPr lang="en-US" dirty="0"/>
            </a:br>
            <a:endParaRPr lang="nl-BE" dirty="0"/>
          </a:p>
        </p:txBody>
      </p:sp>
      <p:sp>
        <p:nvSpPr>
          <p:cNvPr id="5" name="Tijdelijke aanduiding voor dianummer 4">
            <a:extLst>
              <a:ext uri="{FF2B5EF4-FFF2-40B4-BE49-F238E27FC236}">
                <a16:creationId xmlns:a16="http://schemas.microsoft.com/office/drawing/2014/main" id="{3718C1F7-26C8-85DE-E26A-B9F1828D729E}"/>
              </a:ext>
            </a:extLst>
          </p:cNvPr>
          <p:cNvSpPr>
            <a:spLocks noGrp="1"/>
          </p:cNvSpPr>
          <p:nvPr>
            <p:ph type="sldNum" sz="quarter" idx="4294967295"/>
          </p:nvPr>
        </p:nvSpPr>
        <p:spPr>
          <a:xfrm>
            <a:off x="0" y="6265863"/>
            <a:ext cx="889000" cy="1365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A8A351-5C7C-4395-AC7F-763D97B6BE0B}" type="slidenum">
              <a:rPr kumimoji="0" lang="nl-BE" sz="9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r>
              <a:rPr kumimoji="0" lang="nl-BE" sz="900" b="0" i="0" u="none" strike="noStrike" kern="1200" cap="none" spc="0" normalizeH="0" baseline="0" noProof="0">
                <a:ln>
                  <a:noFill/>
                </a:ln>
                <a:solidFill>
                  <a:prstClr val="black"/>
                </a:solidFill>
                <a:effectLst/>
                <a:uLnTx/>
                <a:uFillTx/>
                <a:latin typeface="Arial"/>
                <a:ea typeface="+mn-ea"/>
                <a:cs typeface="+mn-cs"/>
              </a:rPr>
              <a:t> </a:t>
            </a:r>
            <a:r>
              <a:rPr kumimoji="0" lang="nl-BE" sz="900" b="0" i="0" u="none" strike="noStrike" kern="1200" cap="none" spc="0" normalizeH="0" baseline="0" noProof="0">
                <a:ln>
                  <a:noFill/>
                </a:ln>
                <a:solidFill>
                  <a:srgbClr val="1E64C8"/>
                </a:solidFill>
                <a:effectLst/>
                <a:uLnTx/>
                <a:uFillTx/>
                <a:latin typeface="Arial"/>
                <a:ea typeface="+mn-ea"/>
                <a:cs typeface="+mn-cs"/>
              </a:rPr>
              <a:t>/</a:t>
            </a:r>
            <a:endParaRPr kumimoji="0" lang="nl-BE" sz="9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85389558"/>
      </p:ext>
    </p:extLst>
  </p:cSld>
  <p:clrMapOvr>
    <a:masterClrMapping/>
  </p:clrMapOvr>
  <mc:AlternateContent xmlns:mc="http://schemas.openxmlformats.org/markup-compatibility/2006" xmlns:p14="http://schemas.microsoft.com/office/powerpoint/2010/main">
    <mc:Choice Requires="p14">
      <p:transition spd="slow" p14:dur="2000" advTm="9216"/>
    </mc:Choice>
    <mc:Fallback xmlns="">
      <p:transition spd="slow" advTm="921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“Sexual </a:t>
            </a:r>
            <a:r>
              <a:rPr lang="nl-BE" dirty="0" err="1"/>
              <a:t>identity</a:t>
            </a:r>
            <a:r>
              <a:rPr lang="nl-BE" dirty="0"/>
              <a:t>” model (</a:t>
            </a:r>
            <a:r>
              <a:rPr lang="nl-BE" dirty="0" err="1"/>
              <a:t>Shively</a:t>
            </a:r>
            <a:r>
              <a:rPr lang="nl-BE" dirty="0"/>
              <a:t> &amp; De </a:t>
            </a:r>
            <a:r>
              <a:rPr lang="nl-BE" dirty="0" err="1"/>
              <a:t>Cecco</a:t>
            </a:r>
            <a:r>
              <a:rPr lang="nl-BE" dirty="0"/>
              <a:t>, 1977)</a:t>
            </a:r>
            <a:endParaRPr lang="en-US" dirty="0"/>
          </a:p>
        </p:txBody>
      </p:sp>
      <p:sp>
        <p:nvSpPr>
          <p:cNvPr id="7" name="Tijdelijke aanduiding voor inhoud 2"/>
          <p:cNvSpPr>
            <a:spLocks noGrp="1"/>
          </p:cNvSpPr>
          <p:nvPr>
            <p:ph sz="half" idx="1"/>
          </p:nvPr>
        </p:nvSpPr>
        <p:spPr>
          <a:xfrm>
            <a:off x="6348703" y="1813858"/>
            <a:ext cx="5843297" cy="4328205"/>
          </a:xfrm>
        </p:spPr>
        <p:txBody>
          <a:bodyPr>
            <a:normAutofit fontScale="92500" lnSpcReduction="10000"/>
          </a:bodyPr>
          <a:lstStyle/>
          <a:p>
            <a:r>
              <a:rPr lang="en-US" b="1" dirty="0"/>
              <a:t>Sex assigned at birth</a:t>
            </a:r>
            <a:r>
              <a:rPr lang="en-US" dirty="0"/>
              <a:t>: upon inspection primary sex characteristics, assigned by others: ‘doctor, do we have a boy or a girl?’			</a:t>
            </a:r>
          </a:p>
          <a:p>
            <a:pPr marL="0" indent="0">
              <a:buNone/>
            </a:pPr>
            <a:r>
              <a:rPr lang="en-US" dirty="0"/>
              <a:t>		</a:t>
            </a:r>
          </a:p>
          <a:p>
            <a:r>
              <a:rPr lang="en-US" b="1" dirty="0"/>
              <a:t>Gender identity</a:t>
            </a:r>
            <a:r>
              <a:rPr lang="en-US" dirty="0"/>
              <a:t>: subjective experience of feeling of belonging: male, female or otherwise: ‘do you feel male, female, non-binary..?’			</a:t>
            </a:r>
          </a:p>
          <a:p>
            <a:endParaRPr lang="en-US" dirty="0"/>
          </a:p>
          <a:p>
            <a:r>
              <a:rPr lang="en-US" b="1" dirty="0"/>
              <a:t>Gender expression</a:t>
            </a:r>
            <a:r>
              <a:rPr lang="en-US" dirty="0"/>
              <a:t>: characteristics, behaviors and expressions, associated with men/women (time/culture!) :‘how do you want to express yourself to others?’ ‘how are you read by others?’</a:t>
            </a:r>
          </a:p>
          <a:p>
            <a:endParaRPr lang="en-US" dirty="0"/>
          </a:p>
          <a:p>
            <a:r>
              <a:rPr lang="en-US" b="1" dirty="0"/>
              <a:t>Physical/emotional attraction</a:t>
            </a:r>
            <a:r>
              <a:rPr lang="en-US" dirty="0"/>
              <a:t>:  ‘who do you feel physically/romantically attracted to?’</a:t>
            </a:r>
          </a:p>
          <a:p>
            <a:endParaRPr lang="en-US" dirty="0"/>
          </a:p>
        </p:txBody>
      </p:sp>
      <p:pic>
        <p:nvPicPr>
          <p:cNvPr id="3" name="Picture 2">
            <a:extLst>
              <a:ext uri="{FF2B5EF4-FFF2-40B4-BE49-F238E27FC236}">
                <a16:creationId xmlns:a16="http://schemas.microsoft.com/office/drawing/2014/main" id="{A7F34AC2-1B20-8ED8-5504-378719A984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435" y="1530356"/>
            <a:ext cx="6122685" cy="473487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50419553"/>
      </p:ext>
    </p:extLst>
  </p:cSld>
  <p:clrMapOvr>
    <a:masterClrMapping/>
  </p:clrMapOvr>
  <mc:AlternateContent xmlns:mc="http://schemas.openxmlformats.org/markup-compatibility/2006" xmlns:p14="http://schemas.microsoft.com/office/powerpoint/2010/main">
    <mc:Choice Requires="p14">
      <p:transition spd="slow" p14:dur="2000" advTm="176334"/>
    </mc:Choice>
    <mc:Fallback xmlns="">
      <p:transition spd="slow" advTm="1763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F472E-AF85-4FB7-90E5-B61C8899505C}"/>
              </a:ext>
            </a:extLst>
          </p:cNvPr>
          <p:cNvSpPr>
            <a:spLocks noGrp="1"/>
          </p:cNvSpPr>
          <p:nvPr>
            <p:ph type="title"/>
          </p:nvPr>
        </p:nvSpPr>
        <p:spPr/>
        <p:txBody>
          <a:bodyPr numCol="1"/>
          <a:lstStyle/>
          <a:p>
            <a:pPr algn="ctr"/>
            <a:r>
              <a:rPr lang="en-US" dirty="0">
                <a:solidFill>
                  <a:schemeClr val="bg1"/>
                </a:solidFill>
              </a:rPr>
              <a:t>Western European &amp; North American Historical Cultural Narrative</a:t>
            </a:r>
          </a:p>
        </p:txBody>
      </p:sp>
      <p:grpSp>
        <p:nvGrpSpPr>
          <p:cNvPr id="31" name="Group 30">
            <a:extLst>
              <a:ext uri="{FF2B5EF4-FFF2-40B4-BE49-F238E27FC236}">
                <a16:creationId xmlns:a16="http://schemas.microsoft.com/office/drawing/2014/main" id="{19ABC414-7E00-462D-8B63-C2FC09D3E677}"/>
              </a:ext>
            </a:extLst>
          </p:cNvPr>
          <p:cNvGrpSpPr/>
          <p:nvPr/>
        </p:nvGrpSpPr>
        <p:grpSpPr>
          <a:xfrm>
            <a:off x="981075" y="1743696"/>
            <a:ext cx="10094378" cy="4116016"/>
            <a:chOff x="733540" y="1257182"/>
            <a:chExt cx="12184767" cy="5239322"/>
          </a:xfrm>
        </p:grpSpPr>
        <p:grpSp>
          <p:nvGrpSpPr>
            <p:cNvPr id="4" name="Group">
              <a:extLst>
                <a:ext uri="{FF2B5EF4-FFF2-40B4-BE49-F238E27FC236}">
                  <a16:creationId xmlns:a16="http://schemas.microsoft.com/office/drawing/2014/main" id="{E9412E6A-FA2F-442A-8A6A-0262ECA00A32}"/>
                </a:ext>
              </a:extLst>
            </p:cNvPr>
            <p:cNvGrpSpPr/>
            <p:nvPr/>
          </p:nvGrpSpPr>
          <p:grpSpPr>
            <a:xfrm>
              <a:off x="2871279" y="1257182"/>
              <a:ext cx="1270001" cy="5201132"/>
              <a:chOff x="0" y="0"/>
              <a:chExt cx="1270000" cy="5201131"/>
            </a:xfrm>
          </p:grpSpPr>
          <p:sp>
            <p:nvSpPr>
              <p:cNvPr id="5" name="Circle">
                <a:extLst>
                  <a:ext uri="{FF2B5EF4-FFF2-40B4-BE49-F238E27FC236}">
                    <a16:creationId xmlns:a16="http://schemas.microsoft.com/office/drawing/2014/main" id="{ED72E965-3116-4873-A64B-A4F6CE75B654}"/>
                  </a:ext>
                </a:extLst>
              </p:cNvPr>
              <p:cNvSpPr/>
              <p:nvPr/>
            </p:nvSpPr>
            <p:spPr>
              <a:xfrm>
                <a:off x="0" y="1310376"/>
                <a:ext cx="1270000" cy="1270001"/>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defRPr sz="2400">
                    <a:solidFill>
                      <a:srgbClr val="FFFFFF"/>
                    </a:solidFill>
                  </a:defRPr>
                </a:pPr>
                <a:endParaRPr>
                  <a:solidFill>
                    <a:schemeClr val="bg1"/>
                  </a:solidFill>
                </a:endParaRPr>
              </a:p>
            </p:txBody>
          </p:sp>
          <p:sp>
            <p:nvSpPr>
              <p:cNvPr id="6" name="Circle">
                <a:extLst>
                  <a:ext uri="{FF2B5EF4-FFF2-40B4-BE49-F238E27FC236}">
                    <a16:creationId xmlns:a16="http://schemas.microsoft.com/office/drawing/2014/main" id="{C928E799-82F9-45B9-AA0A-7D3B39F60F61}"/>
                  </a:ext>
                </a:extLst>
              </p:cNvPr>
              <p:cNvSpPr/>
              <p:nvPr/>
            </p:nvSpPr>
            <p:spPr>
              <a:xfrm>
                <a:off x="0" y="0"/>
                <a:ext cx="1270000" cy="1270000"/>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defRPr sz="2400">
                    <a:solidFill>
                      <a:srgbClr val="FFFFFF"/>
                    </a:solidFill>
                  </a:defRPr>
                </a:pPr>
                <a:endParaRPr>
                  <a:solidFill>
                    <a:schemeClr val="bg1"/>
                  </a:solidFill>
                </a:endParaRPr>
              </a:p>
            </p:txBody>
          </p:sp>
          <p:sp>
            <p:nvSpPr>
              <p:cNvPr id="7" name="Circle">
                <a:extLst>
                  <a:ext uri="{FF2B5EF4-FFF2-40B4-BE49-F238E27FC236}">
                    <a16:creationId xmlns:a16="http://schemas.microsoft.com/office/drawing/2014/main" id="{133A380B-848B-49B2-A4DC-5C5488F3DD83}"/>
                  </a:ext>
                </a:extLst>
              </p:cNvPr>
              <p:cNvSpPr/>
              <p:nvPr/>
            </p:nvSpPr>
            <p:spPr>
              <a:xfrm>
                <a:off x="0" y="2620753"/>
                <a:ext cx="1270000" cy="1270001"/>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defRPr sz="2400">
                    <a:solidFill>
                      <a:srgbClr val="FFFFFF"/>
                    </a:solidFill>
                  </a:defRPr>
                </a:pPr>
                <a:endParaRPr>
                  <a:solidFill>
                    <a:schemeClr val="bg1"/>
                  </a:solidFill>
                </a:endParaRPr>
              </a:p>
            </p:txBody>
          </p:sp>
          <p:sp>
            <p:nvSpPr>
              <p:cNvPr id="8" name="Circle">
                <a:extLst>
                  <a:ext uri="{FF2B5EF4-FFF2-40B4-BE49-F238E27FC236}">
                    <a16:creationId xmlns:a16="http://schemas.microsoft.com/office/drawing/2014/main" id="{E5AD7B06-63DB-4AAB-9098-A7FF49961F86}"/>
                  </a:ext>
                </a:extLst>
              </p:cNvPr>
              <p:cNvSpPr/>
              <p:nvPr/>
            </p:nvSpPr>
            <p:spPr>
              <a:xfrm>
                <a:off x="0" y="3931130"/>
                <a:ext cx="1270000" cy="1270001"/>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defRPr sz="2400">
                    <a:solidFill>
                      <a:srgbClr val="FFFFFF"/>
                    </a:solidFill>
                  </a:defRPr>
                </a:pPr>
                <a:endParaRPr dirty="0">
                  <a:solidFill>
                    <a:schemeClr val="bg1"/>
                  </a:solidFill>
                </a:endParaRPr>
              </a:p>
            </p:txBody>
          </p:sp>
        </p:grpSp>
        <p:grpSp>
          <p:nvGrpSpPr>
            <p:cNvPr id="9" name="Group">
              <a:extLst>
                <a:ext uri="{FF2B5EF4-FFF2-40B4-BE49-F238E27FC236}">
                  <a16:creationId xmlns:a16="http://schemas.microsoft.com/office/drawing/2014/main" id="{34D04D15-DC62-42FF-82F9-BAEACD0445BC}"/>
                </a:ext>
              </a:extLst>
            </p:cNvPr>
            <p:cNvGrpSpPr/>
            <p:nvPr/>
          </p:nvGrpSpPr>
          <p:grpSpPr>
            <a:xfrm>
              <a:off x="8874759" y="1257182"/>
              <a:ext cx="1270001" cy="5201132"/>
              <a:chOff x="0" y="0"/>
              <a:chExt cx="1270000" cy="5201131"/>
            </a:xfrm>
          </p:grpSpPr>
          <p:sp>
            <p:nvSpPr>
              <p:cNvPr id="10" name="Circle">
                <a:extLst>
                  <a:ext uri="{FF2B5EF4-FFF2-40B4-BE49-F238E27FC236}">
                    <a16:creationId xmlns:a16="http://schemas.microsoft.com/office/drawing/2014/main" id="{379B4012-7B53-42FF-BFE2-86CF6BBED3BA}"/>
                  </a:ext>
                </a:extLst>
              </p:cNvPr>
              <p:cNvSpPr/>
              <p:nvPr/>
            </p:nvSpPr>
            <p:spPr>
              <a:xfrm>
                <a:off x="0" y="0"/>
                <a:ext cx="1270000" cy="1270000"/>
              </a:xfrm>
              <a:prstGeom prst="ellipse">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50800" tIns="50800" rIns="50800" bIns="50800" numCol="1" anchor="ctr">
                <a:noAutofit/>
              </a:bodyPr>
              <a:lstStyle/>
              <a:p>
                <a:pPr>
                  <a:defRPr sz="2400">
                    <a:solidFill>
                      <a:srgbClr val="FFFFFF"/>
                    </a:solidFill>
                  </a:defRPr>
                </a:pPr>
                <a:endParaRPr>
                  <a:solidFill>
                    <a:schemeClr val="bg1"/>
                  </a:solidFill>
                </a:endParaRPr>
              </a:p>
            </p:txBody>
          </p:sp>
          <p:sp>
            <p:nvSpPr>
              <p:cNvPr id="11" name="Circle">
                <a:extLst>
                  <a:ext uri="{FF2B5EF4-FFF2-40B4-BE49-F238E27FC236}">
                    <a16:creationId xmlns:a16="http://schemas.microsoft.com/office/drawing/2014/main" id="{B6469D70-D0C5-4C45-A7B0-34437DF72DA4}"/>
                  </a:ext>
                </a:extLst>
              </p:cNvPr>
              <p:cNvSpPr/>
              <p:nvPr/>
            </p:nvSpPr>
            <p:spPr>
              <a:xfrm>
                <a:off x="0" y="1310376"/>
                <a:ext cx="1270000" cy="1270001"/>
              </a:xfrm>
              <a:prstGeom prst="ellipse">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50800" tIns="50800" rIns="50800" bIns="50800" numCol="1" anchor="ctr">
                <a:noAutofit/>
              </a:bodyPr>
              <a:lstStyle/>
              <a:p>
                <a:pPr>
                  <a:defRPr sz="2400">
                    <a:solidFill>
                      <a:srgbClr val="FFFFFF"/>
                    </a:solidFill>
                  </a:defRPr>
                </a:pPr>
                <a:endParaRPr>
                  <a:solidFill>
                    <a:schemeClr val="bg1"/>
                  </a:solidFill>
                </a:endParaRPr>
              </a:p>
            </p:txBody>
          </p:sp>
          <p:sp>
            <p:nvSpPr>
              <p:cNvPr id="12" name="Circle">
                <a:extLst>
                  <a:ext uri="{FF2B5EF4-FFF2-40B4-BE49-F238E27FC236}">
                    <a16:creationId xmlns:a16="http://schemas.microsoft.com/office/drawing/2014/main" id="{BBD3184D-EE5C-4B7F-854F-A0279AED5EB0}"/>
                  </a:ext>
                </a:extLst>
              </p:cNvPr>
              <p:cNvSpPr/>
              <p:nvPr/>
            </p:nvSpPr>
            <p:spPr>
              <a:xfrm>
                <a:off x="0" y="2620753"/>
                <a:ext cx="1270000" cy="1270001"/>
              </a:xfrm>
              <a:prstGeom prst="ellipse">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50800" tIns="50800" rIns="50800" bIns="50800" numCol="1" anchor="ctr">
                <a:noAutofit/>
              </a:bodyPr>
              <a:lstStyle/>
              <a:p>
                <a:pPr>
                  <a:defRPr sz="2400">
                    <a:solidFill>
                      <a:srgbClr val="FFFFFF"/>
                    </a:solidFill>
                  </a:defRPr>
                </a:pPr>
                <a:endParaRPr>
                  <a:solidFill>
                    <a:schemeClr val="bg1"/>
                  </a:solidFill>
                </a:endParaRPr>
              </a:p>
            </p:txBody>
          </p:sp>
          <p:sp>
            <p:nvSpPr>
              <p:cNvPr id="13" name="Circle">
                <a:extLst>
                  <a:ext uri="{FF2B5EF4-FFF2-40B4-BE49-F238E27FC236}">
                    <a16:creationId xmlns:a16="http://schemas.microsoft.com/office/drawing/2014/main" id="{9FC2898A-0CF9-4AF3-8D03-EC2A0710FD12}"/>
                  </a:ext>
                </a:extLst>
              </p:cNvPr>
              <p:cNvSpPr/>
              <p:nvPr/>
            </p:nvSpPr>
            <p:spPr>
              <a:xfrm>
                <a:off x="0" y="3931130"/>
                <a:ext cx="1270000" cy="1270001"/>
              </a:xfrm>
              <a:prstGeom prst="ellipse">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50800" tIns="50800" rIns="50800" bIns="50800" numCol="1" anchor="ctr">
                <a:noAutofit/>
              </a:bodyPr>
              <a:lstStyle/>
              <a:p>
                <a:pPr>
                  <a:defRPr sz="2400">
                    <a:solidFill>
                      <a:srgbClr val="FFFFFF"/>
                    </a:solidFill>
                  </a:defRPr>
                </a:pPr>
                <a:endParaRPr>
                  <a:solidFill>
                    <a:schemeClr val="bg1"/>
                  </a:solidFill>
                </a:endParaRPr>
              </a:p>
            </p:txBody>
          </p:sp>
        </p:grpSp>
        <p:sp>
          <p:nvSpPr>
            <p:cNvPr id="14" name="Sex Assigned At Birth">
              <a:extLst>
                <a:ext uri="{FF2B5EF4-FFF2-40B4-BE49-F238E27FC236}">
                  <a16:creationId xmlns:a16="http://schemas.microsoft.com/office/drawing/2014/main" id="{124A22B1-C6D9-414F-919C-1F7656C213F1}"/>
                </a:ext>
              </a:extLst>
            </p:cNvPr>
            <p:cNvSpPr txBox="1"/>
            <p:nvPr/>
          </p:nvSpPr>
          <p:spPr>
            <a:xfrm>
              <a:off x="4644167" y="1633694"/>
              <a:ext cx="3922103" cy="600717"/>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3300"/>
              </a:lvl1pPr>
            </a:lstStyle>
            <a:p>
              <a:pPr algn="ctr"/>
              <a:r>
                <a:rPr sz="2400" dirty="0">
                  <a:solidFill>
                    <a:schemeClr val="bg1"/>
                  </a:solidFill>
                </a:rPr>
                <a:t>Sex Assigned At Birth</a:t>
              </a:r>
            </a:p>
          </p:txBody>
        </p:sp>
        <p:sp>
          <p:nvSpPr>
            <p:cNvPr id="15" name="Gender Identity">
              <a:extLst>
                <a:ext uri="{FF2B5EF4-FFF2-40B4-BE49-F238E27FC236}">
                  <a16:creationId xmlns:a16="http://schemas.microsoft.com/office/drawing/2014/main" id="{C7488AD2-B109-4C4D-9903-24400005B0F7}"/>
                </a:ext>
              </a:extLst>
            </p:cNvPr>
            <p:cNvSpPr txBox="1"/>
            <p:nvPr/>
          </p:nvSpPr>
          <p:spPr>
            <a:xfrm>
              <a:off x="4644167" y="2787899"/>
              <a:ext cx="3922103" cy="600717"/>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3300"/>
              </a:lvl1pPr>
            </a:lstStyle>
            <a:p>
              <a:pPr algn="ctr"/>
              <a:r>
                <a:rPr sz="2400" dirty="0">
                  <a:solidFill>
                    <a:schemeClr val="bg1"/>
                  </a:solidFill>
                </a:rPr>
                <a:t>Gender Identity</a:t>
              </a:r>
            </a:p>
          </p:txBody>
        </p:sp>
        <p:sp>
          <p:nvSpPr>
            <p:cNvPr id="16" name="Gender Expression">
              <a:extLst>
                <a:ext uri="{FF2B5EF4-FFF2-40B4-BE49-F238E27FC236}">
                  <a16:creationId xmlns:a16="http://schemas.microsoft.com/office/drawing/2014/main" id="{6BD1447F-64D8-4601-851C-EBC68F367DF4}"/>
                </a:ext>
              </a:extLst>
            </p:cNvPr>
            <p:cNvSpPr txBox="1"/>
            <p:nvPr/>
          </p:nvSpPr>
          <p:spPr>
            <a:xfrm>
              <a:off x="4644167" y="4194620"/>
              <a:ext cx="3922103" cy="600717"/>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3300"/>
              </a:lvl1pPr>
            </a:lstStyle>
            <a:p>
              <a:pPr algn="ctr"/>
              <a:r>
                <a:rPr sz="2400" dirty="0">
                  <a:solidFill>
                    <a:schemeClr val="bg1"/>
                  </a:solidFill>
                </a:rPr>
                <a:t>Gender Expression</a:t>
              </a:r>
            </a:p>
          </p:txBody>
        </p:sp>
        <p:sp>
          <p:nvSpPr>
            <p:cNvPr id="17" name="Sexual Orientation">
              <a:extLst>
                <a:ext uri="{FF2B5EF4-FFF2-40B4-BE49-F238E27FC236}">
                  <a16:creationId xmlns:a16="http://schemas.microsoft.com/office/drawing/2014/main" id="{7AFDE6DC-D562-43E3-B2ED-0F3F86014188}"/>
                </a:ext>
              </a:extLst>
            </p:cNvPr>
            <p:cNvSpPr txBox="1"/>
            <p:nvPr/>
          </p:nvSpPr>
          <p:spPr>
            <a:xfrm>
              <a:off x="4544817" y="5511345"/>
              <a:ext cx="4021452" cy="600717"/>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3300"/>
              </a:lvl1pPr>
            </a:lstStyle>
            <a:p>
              <a:pPr algn="ctr"/>
              <a:r>
                <a:rPr sz="2400" dirty="0">
                  <a:solidFill>
                    <a:schemeClr val="bg1"/>
                  </a:solidFill>
                </a:rPr>
                <a:t>Sexual</a:t>
              </a:r>
              <a:r>
                <a:rPr lang="en-US" sz="2400" dirty="0">
                  <a:solidFill>
                    <a:schemeClr val="bg1"/>
                  </a:solidFill>
                </a:rPr>
                <a:t> Attraction</a:t>
              </a:r>
              <a:endParaRPr sz="2400" dirty="0">
                <a:solidFill>
                  <a:schemeClr val="bg1"/>
                </a:solidFill>
              </a:endParaRPr>
            </a:p>
          </p:txBody>
        </p:sp>
        <p:sp>
          <p:nvSpPr>
            <p:cNvPr id="18" name="male">
              <a:extLst>
                <a:ext uri="{FF2B5EF4-FFF2-40B4-BE49-F238E27FC236}">
                  <a16:creationId xmlns:a16="http://schemas.microsoft.com/office/drawing/2014/main" id="{766FCA43-5074-4BEB-86E9-CF99D762C6FC}"/>
                </a:ext>
              </a:extLst>
            </p:cNvPr>
            <p:cNvSpPr txBox="1"/>
            <p:nvPr/>
          </p:nvSpPr>
          <p:spPr>
            <a:xfrm>
              <a:off x="1234364" y="1550461"/>
              <a:ext cx="1261017"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M</a:t>
              </a:r>
              <a:r>
                <a:rPr sz="3200" dirty="0">
                  <a:solidFill>
                    <a:schemeClr val="bg1"/>
                  </a:solidFill>
                </a:rPr>
                <a:t>ale</a:t>
              </a:r>
            </a:p>
          </p:txBody>
        </p:sp>
        <p:sp>
          <p:nvSpPr>
            <p:cNvPr id="19" name="female">
              <a:extLst>
                <a:ext uri="{FF2B5EF4-FFF2-40B4-BE49-F238E27FC236}">
                  <a16:creationId xmlns:a16="http://schemas.microsoft.com/office/drawing/2014/main" id="{D94C0DF0-C573-4F72-AB8D-D7D4AF5002F6}"/>
                </a:ext>
              </a:extLst>
            </p:cNvPr>
            <p:cNvSpPr txBox="1"/>
            <p:nvPr/>
          </p:nvSpPr>
          <p:spPr>
            <a:xfrm>
              <a:off x="10806200" y="1550461"/>
              <a:ext cx="1869080"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F</a:t>
              </a:r>
              <a:r>
                <a:rPr sz="3200" dirty="0">
                  <a:solidFill>
                    <a:schemeClr val="bg1"/>
                  </a:solidFill>
                </a:rPr>
                <a:t>emale</a:t>
              </a:r>
            </a:p>
          </p:txBody>
        </p:sp>
        <p:sp>
          <p:nvSpPr>
            <p:cNvPr id="20" name="man">
              <a:extLst>
                <a:ext uri="{FF2B5EF4-FFF2-40B4-BE49-F238E27FC236}">
                  <a16:creationId xmlns:a16="http://schemas.microsoft.com/office/drawing/2014/main" id="{2B3D56F0-212E-4CC3-9F17-9C9911AD6045}"/>
                </a:ext>
              </a:extLst>
            </p:cNvPr>
            <p:cNvSpPr txBox="1"/>
            <p:nvPr/>
          </p:nvSpPr>
          <p:spPr>
            <a:xfrm>
              <a:off x="1328299" y="2878033"/>
              <a:ext cx="1144710"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M</a:t>
              </a:r>
              <a:r>
                <a:rPr sz="3200" dirty="0">
                  <a:solidFill>
                    <a:schemeClr val="bg1"/>
                  </a:solidFill>
                </a:rPr>
                <a:t>an</a:t>
              </a:r>
            </a:p>
          </p:txBody>
        </p:sp>
        <p:sp>
          <p:nvSpPr>
            <p:cNvPr id="21" name="masculine">
              <a:extLst>
                <a:ext uri="{FF2B5EF4-FFF2-40B4-BE49-F238E27FC236}">
                  <a16:creationId xmlns:a16="http://schemas.microsoft.com/office/drawing/2014/main" id="{57029459-3D2B-4D92-A53A-E463891AE7C1}"/>
                </a:ext>
              </a:extLst>
            </p:cNvPr>
            <p:cNvSpPr txBox="1"/>
            <p:nvPr/>
          </p:nvSpPr>
          <p:spPr>
            <a:xfrm>
              <a:off x="733540" y="4224657"/>
              <a:ext cx="2479184"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M</a:t>
              </a:r>
              <a:r>
                <a:rPr sz="3200" dirty="0">
                  <a:solidFill>
                    <a:schemeClr val="bg1"/>
                  </a:solidFill>
                </a:rPr>
                <a:t>asculine</a:t>
              </a:r>
            </a:p>
          </p:txBody>
        </p:sp>
        <p:sp>
          <p:nvSpPr>
            <p:cNvPr id="22" name="hetero">
              <a:extLst>
                <a:ext uri="{FF2B5EF4-FFF2-40B4-BE49-F238E27FC236}">
                  <a16:creationId xmlns:a16="http://schemas.microsoft.com/office/drawing/2014/main" id="{558450F1-F082-4C4B-8A47-8048ACD104FE}"/>
                </a:ext>
              </a:extLst>
            </p:cNvPr>
            <p:cNvSpPr txBox="1"/>
            <p:nvPr/>
          </p:nvSpPr>
          <p:spPr>
            <a:xfrm>
              <a:off x="1012344" y="5590330"/>
              <a:ext cx="1918786"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Women</a:t>
              </a:r>
              <a:endParaRPr sz="3200" dirty="0">
                <a:solidFill>
                  <a:schemeClr val="bg1"/>
                </a:solidFill>
              </a:endParaRPr>
            </a:p>
          </p:txBody>
        </p:sp>
        <p:sp>
          <p:nvSpPr>
            <p:cNvPr id="23" name="woman">
              <a:extLst>
                <a:ext uri="{FF2B5EF4-FFF2-40B4-BE49-F238E27FC236}">
                  <a16:creationId xmlns:a16="http://schemas.microsoft.com/office/drawing/2014/main" id="{61E44C45-FDBF-4D54-B3BD-30AB88EA34B7}"/>
                </a:ext>
              </a:extLst>
            </p:cNvPr>
            <p:cNvSpPr txBox="1"/>
            <p:nvPr/>
          </p:nvSpPr>
          <p:spPr>
            <a:xfrm>
              <a:off x="10759680" y="2878033"/>
              <a:ext cx="1918786"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W</a:t>
              </a:r>
              <a:r>
                <a:rPr sz="3200" dirty="0">
                  <a:solidFill>
                    <a:schemeClr val="bg1"/>
                  </a:solidFill>
                </a:rPr>
                <a:t>oman</a:t>
              </a:r>
            </a:p>
          </p:txBody>
        </p:sp>
        <p:sp>
          <p:nvSpPr>
            <p:cNvPr id="24" name="feminine">
              <a:extLst>
                <a:ext uri="{FF2B5EF4-FFF2-40B4-BE49-F238E27FC236}">
                  <a16:creationId xmlns:a16="http://schemas.microsoft.com/office/drawing/2014/main" id="{8F516EDB-045C-4D56-9B0B-29E6E6385EDC}"/>
                </a:ext>
              </a:extLst>
            </p:cNvPr>
            <p:cNvSpPr txBox="1"/>
            <p:nvPr/>
          </p:nvSpPr>
          <p:spPr>
            <a:xfrm>
              <a:off x="10643171" y="4224657"/>
              <a:ext cx="2275136"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F</a:t>
              </a:r>
              <a:r>
                <a:rPr sz="3200" dirty="0">
                  <a:solidFill>
                    <a:schemeClr val="bg1"/>
                  </a:solidFill>
                </a:rPr>
                <a:t>eminine</a:t>
              </a:r>
            </a:p>
          </p:txBody>
        </p:sp>
        <p:sp>
          <p:nvSpPr>
            <p:cNvPr id="25" name="hetero">
              <a:extLst>
                <a:ext uri="{FF2B5EF4-FFF2-40B4-BE49-F238E27FC236}">
                  <a16:creationId xmlns:a16="http://schemas.microsoft.com/office/drawing/2014/main" id="{FA6C5D33-CC30-4B62-8947-71ACDEC31CE2}"/>
                </a:ext>
              </a:extLst>
            </p:cNvPr>
            <p:cNvSpPr txBox="1"/>
            <p:nvPr/>
          </p:nvSpPr>
          <p:spPr>
            <a:xfrm>
              <a:off x="11029361" y="5590330"/>
              <a:ext cx="1144710" cy="75742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300"/>
              </a:lvl1pPr>
            </a:lstStyle>
            <a:p>
              <a:r>
                <a:rPr lang="en-US" sz="3200" dirty="0">
                  <a:solidFill>
                    <a:schemeClr val="bg1"/>
                  </a:solidFill>
                </a:rPr>
                <a:t>Men</a:t>
              </a:r>
              <a:endParaRPr sz="3200" dirty="0">
                <a:solidFill>
                  <a:schemeClr val="bg1"/>
                </a:solidFill>
              </a:endParaRPr>
            </a:p>
          </p:txBody>
        </p:sp>
        <p:sp>
          <p:nvSpPr>
            <p:cNvPr id="26" name="Up-Down Arrow 29">
              <a:extLst>
                <a:ext uri="{FF2B5EF4-FFF2-40B4-BE49-F238E27FC236}">
                  <a16:creationId xmlns:a16="http://schemas.microsoft.com/office/drawing/2014/main" id="{35F6C648-975A-41D4-BEB0-819751602404}"/>
                </a:ext>
              </a:extLst>
            </p:cNvPr>
            <p:cNvSpPr/>
            <p:nvPr/>
          </p:nvSpPr>
          <p:spPr>
            <a:xfrm rot="16200000">
              <a:off x="6376212" y="150449"/>
              <a:ext cx="444500" cy="4389716"/>
            </a:xfrm>
            <a:prstGeom prst="upDownArrow">
              <a:avLst/>
            </a:prstGeom>
            <a:gradFill flip="none" rotWithShape="1">
              <a:gsLst>
                <a:gs pos="25000">
                  <a:schemeClr val="accent1">
                    <a:tint val="98000"/>
                    <a:shade val="25000"/>
                    <a:satMod val="250000"/>
                  </a:schemeClr>
                </a:gs>
                <a:gs pos="76000">
                  <a:srgbClr val="FF0EBB"/>
                </a:gs>
                <a:gs pos="60000">
                  <a:srgbClr val="FF89E4"/>
                </a:gs>
                <a:gs pos="40000">
                  <a:srgbClr val="3366FF"/>
                </a:gs>
              </a:gsLst>
              <a:lin ang="5400000" scaled="0"/>
              <a:tileRect/>
            </a:gradFill>
          </p:spPr>
          <p:style>
            <a:lnRef idx="1">
              <a:schemeClr val="accent1"/>
            </a:lnRef>
            <a:fillRef idx="3">
              <a:schemeClr val="accent1"/>
            </a:fillRef>
            <a:effectRef idx="2">
              <a:schemeClr val="accent1"/>
            </a:effectRef>
            <a:fontRef idx="minor">
              <a:schemeClr val="lt1"/>
            </a:fontRef>
          </p:style>
          <p:txBody>
            <a:bodyPr numCol="1" anchor="ctr"/>
            <a:lstStyle/>
            <a:p>
              <a:pPr algn="ctr">
                <a:defRPr/>
              </a:pPr>
              <a:endParaRPr lang="en-US" dirty="0">
                <a:solidFill>
                  <a:schemeClr val="bg1"/>
                </a:solidFill>
              </a:endParaRPr>
            </a:p>
          </p:txBody>
        </p:sp>
        <p:sp>
          <p:nvSpPr>
            <p:cNvPr id="27" name="Up-Down Arrow 33">
              <a:extLst>
                <a:ext uri="{FF2B5EF4-FFF2-40B4-BE49-F238E27FC236}">
                  <a16:creationId xmlns:a16="http://schemas.microsoft.com/office/drawing/2014/main" id="{A1AB3D54-E440-45FE-AA61-EF71B329A720}"/>
                </a:ext>
              </a:extLst>
            </p:cNvPr>
            <p:cNvSpPr/>
            <p:nvPr/>
          </p:nvSpPr>
          <p:spPr>
            <a:xfrm rot="16200000">
              <a:off x="6376212" y="2754810"/>
              <a:ext cx="444500" cy="4389716"/>
            </a:xfrm>
            <a:prstGeom prst="upDownArrow">
              <a:avLst/>
            </a:prstGeom>
            <a:gradFill flip="none" rotWithShape="1">
              <a:gsLst>
                <a:gs pos="25000">
                  <a:schemeClr val="accent1">
                    <a:tint val="98000"/>
                    <a:shade val="25000"/>
                    <a:satMod val="250000"/>
                  </a:schemeClr>
                </a:gs>
                <a:gs pos="76000">
                  <a:srgbClr val="FF0EBB"/>
                </a:gs>
                <a:gs pos="60000">
                  <a:srgbClr val="FF89E4"/>
                </a:gs>
                <a:gs pos="40000">
                  <a:srgbClr val="3366FF"/>
                </a:gs>
              </a:gsLst>
              <a:lin ang="5400000" scaled="0"/>
              <a:tileRect/>
            </a:gradFill>
          </p:spPr>
          <p:style>
            <a:lnRef idx="1">
              <a:schemeClr val="accent1"/>
            </a:lnRef>
            <a:fillRef idx="3">
              <a:schemeClr val="accent1"/>
            </a:fillRef>
            <a:effectRef idx="2">
              <a:schemeClr val="accent1"/>
            </a:effectRef>
            <a:fontRef idx="minor">
              <a:schemeClr val="lt1"/>
            </a:fontRef>
          </p:style>
          <p:txBody>
            <a:bodyPr numCol="1" anchor="ctr"/>
            <a:lstStyle/>
            <a:p>
              <a:pPr algn="ctr">
                <a:defRPr/>
              </a:pPr>
              <a:endParaRPr lang="en-US" dirty="0">
                <a:solidFill>
                  <a:schemeClr val="bg1"/>
                </a:solidFill>
              </a:endParaRPr>
            </a:p>
          </p:txBody>
        </p:sp>
        <p:sp>
          <p:nvSpPr>
            <p:cNvPr id="28" name="Up-Down Arrow 34">
              <a:extLst>
                <a:ext uri="{FF2B5EF4-FFF2-40B4-BE49-F238E27FC236}">
                  <a16:creationId xmlns:a16="http://schemas.microsoft.com/office/drawing/2014/main" id="{90E63FA6-3149-4E49-BC28-FC440C67819A}"/>
                </a:ext>
              </a:extLst>
            </p:cNvPr>
            <p:cNvSpPr/>
            <p:nvPr/>
          </p:nvSpPr>
          <p:spPr>
            <a:xfrm rot="16200000">
              <a:off x="6376212" y="1366688"/>
              <a:ext cx="444500" cy="4389716"/>
            </a:xfrm>
            <a:prstGeom prst="upDownArrow">
              <a:avLst/>
            </a:prstGeom>
            <a:gradFill flip="none" rotWithShape="1">
              <a:gsLst>
                <a:gs pos="25000">
                  <a:schemeClr val="accent1">
                    <a:tint val="98000"/>
                    <a:shade val="25000"/>
                    <a:satMod val="250000"/>
                  </a:schemeClr>
                </a:gs>
                <a:gs pos="76000">
                  <a:srgbClr val="FF0EBB"/>
                </a:gs>
                <a:gs pos="60000">
                  <a:srgbClr val="FF89E4"/>
                </a:gs>
                <a:gs pos="40000">
                  <a:srgbClr val="3366FF"/>
                </a:gs>
              </a:gsLst>
              <a:lin ang="5400000" scaled="0"/>
              <a:tileRect/>
            </a:gradFill>
          </p:spPr>
          <p:style>
            <a:lnRef idx="1">
              <a:schemeClr val="accent1"/>
            </a:lnRef>
            <a:fillRef idx="3">
              <a:schemeClr val="accent1"/>
            </a:fillRef>
            <a:effectRef idx="2">
              <a:schemeClr val="accent1"/>
            </a:effectRef>
            <a:fontRef idx="minor">
              <a:schemeClr val="lt1"/>
            </a:fontRef>
          </p:style>
          <p:txBody>
            <a:bodyPr numCol="1" anchor="ctr"/>
            <a:lstStyle/>
            <a:p>
              <a:pPr algn="ctr">
                <a:defRPr/>
              </a:pPr>
              <a:endParaRPr lang="en-US" dirty="0">
                <a:solidFill>
                  <a:schemeClr val="bg1"/>
                </a:solidFill>
              </a:endParaRPr>
            </a:p>
          </p:txBody>
        </p:sp>
        <p:sp>
          <p:nvSpPr>
            <p:cNvPr id="29" name="Up-Down Arrow 35">
              <a:extLst>
                <a:ext uri="{FF2B5EF4-FFF2-40B4-BE49-F238E27FC236}">
                  <a16:creationId xmlns:a16="http://schemas.microsoft.com/office/drawing/2014/main" id="{021EC025-54D7-42BB-B045-273217A90F4D}"/>
                </a:ext>
              </a:extLst>
            </p:cNvPr>
            <p:cNvSpPr/>
            <p:nvPr/>
          </p:nvSpPr>
          <p:spPr>
            <a:xfrm rot="16200000">
              <a:off x="6323840" y="4027023"/>
              <a:ext cx="444500" cy="4494462"/>
            </a:xfrm>
            <a:prstGeom prst="upDownArrow">
              <a:avLst/>
            </a:prstGeom>
            <a:gradFill flip="none" rotWithShape="1">
              <a:gsLst>
                <a:gs pos="25000">
                  <a:schemeClr val="accent1">
                    <a:tint val="98000"/>
                    <a:shade val="25000"/>
                    <a:satMod val="250000"/>
                  </a:schemeClr>
                </a:gs>
                <a:gs pos="76000">
                  <a:srgbClr val="FF0EBB"/>
                </a:gs>
                <a:gs pos="60000">
                  <a:srgbClr val="FF89E4"/>
                </a:gs>
                <a:gs pos="40000">
                  <a:srgbClr val="3366FF"/>
                </a:gs>
              </a:gsLst>
              <a:lin ang="5400000" scaled="0"/>
              <a:tileRect/>
            </a:gradFill>
          </p:spPr>
          <p:style>
            <a:lnRef idx="1">
              <a:schemeClr val="accent1"/>
            </a:lnRef>
            <a:fillRef idx="3">
              <a:schemeClr val="accent1"/>
            </a:fillRef>
            <a:effectRef idx="2">
              <a:schemeClr val="accent1"/>
            </a:effectRef>
            <a:fontRef idx="minor">
              <a:schemeClr val="lt1"/>
            </a:fontRef>
          </p:style>
          <p:txBody>
            <a:bodyPr numCol="1" anchor="ctr"/>
            <a:lstStyle/>
            <a:p>
              <a:pPr algn="ctr">
                <a:defRPr/>
              </a:pPr>
              <a:endParaRPr lang="en-US" dirty="0">
                <a:solidFill>
                  <a:schemeClr val="bg1"/>
                </a:solidFill>
              </a:endParaRPr>
            </a:p>
          </p:txBody>
        </p:sp>
      </p:grpSp>
    </p:spTree>
    <p:extLst>
      <p:ext uri="{BB962C8B-B14F-4D97-AF65-F5344CB8AC3E}">
        <p14:creationId xmlns:p14="http://schemas.microsoft.com/office/powerpoint/2010/main" val="2258052820"/>
      </p:ext>
    </p:extLst>
  </p:cSld>
  <p:clrMapOvr>
    <a:masterClrMapping/>
  </p:clrMapOvr>
  <mc:AlternateContent xmlns:mc="http://schemas.openxmlformats.org/markup-compatibility/2006" xmlns:p14="http://schemas.microsoft.com/office/powerpoint/2010/main">
    <mc:Choice Requires="p14">
      <p:transition spd="slow" p14:dur="2000" advTm="47583"/>
    </mc:Choice>
    <mc:Fallback xmlns="">
      <p:transition spd="slow" advTm="4758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5A788C-857C-4093-05DD-CD525C85429F}"/>
              </a:ext>
            </a:extLst>
          </p:cNvPr>
          <p:cNvSpPr>
            <a:spLocks noGrp="1"/>
          </p:cNvSpPr>
          <p:nvPr>
            <p:ph type="title"/>
          </p:nvPr>
        </p:nvSpPr>
        <p:spPr>
          <a:xfrm>
            <a:off x="838200" y="365127"/>
            <a:ext cx="10515600" cy="1325563"/>
          </a:xfrm>
        </p:spPr>
        <p:txBody>
          <a:bodyPr anchor="ctr">
            <a:normAutofit/>
          </a:bodyPr>
          <a:lstStyle/>
          <a:p>
            <a:pPr marL="60273"/>
            <a:r>
              <a:rPr lang="nl-BE" dirty="0"/>
              <a:t>Transgender and gender diverse </a:t>
            </a:r>
            <a:r>
              <a:rPr lang="nl-BE" dirty="0" err="1"/>
              <a:t>people</a:t>
            </a:r>
            <a:endParaRPr lang="nl-BE" dirty="0"/>
          </a:p>
        </p:txBody>
      </p:sp>
      <p:pic>
        <p:nvPicPr>
          <p:cNvPr id="6" name="Tijdelijke aanduiding voor inhoud 4">
            <a:extLst>
              <a:ext uri="{FF2B5EF4-FFF2-40B4-BE49-F238E27FC236}">
                <a16:creationId xmlns:a16="http://schemas.microsoft.com/office/drawing/2014/main" id="{AF30B0B1-3888-754A-E65D-A1C4FFBE3055}"/>
              </a:ext>
            </a:extLst>
          </p:cNvPr>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838200" y="2194211"/>
            <a:ext cx="5181600" cy="3614165"/>
          </a:xfrm>
          <a:prstGeom prst="rect">
            <a:avLst/>
          </a:prstGeom>
          <a:noFill/>
        </p:spPr>
      </p:pic>
      <p:pic>
        <p:nvPicPr>
          <p:cNvPr id="9" name="Tijdelijke aanduiding voor inhoud 3">
            <a:extLst>
              <a:ext uri="{FF2B5EF4-FFF2-40B4-BE49-F238E27FC236}">
                <a16:creationId xmlns:a16="http://schemas.microsoft.com/office/drawing/2014/main" id="{9331320A-D898-EC37-6299-1AE9B8D144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2140446"/>
            <a:ext cx="5753290" cy="3236226"/>
          </a:xfrm>
          <a:prstGeom prst="rect">
            <a:avLst/>
          </a:prstGeom>
          <a:noFill/>
        </p:spPr>
      </p:pic>
    </p:spTree>
    <p:extLst>
      <p:ext uri="{BB962C8B-B14F-4D97-AF65-F5344CB8AC3E}">
        <p14:creationId xmlns:p14="http://schemas.microsoft.com/office/powerpoint/2010/main" val="4250458970"/>
      </p:ext>
    </p:extLst>
  </p:cSld>
  <p:clrMapOvr>
    <a:masterClrMapping/>
  </p:clrMapOvr>
  <mc:AlternateContent xmlns:mc="http://schemas.openxmlformats.org/markup-compatibility/2006" xmlns:p14="http://schemas.microsoft.com/office/powerpoint/2010/main">
    <mc:Choice Requires="p14">
      <p:transition spd="slow" p14:dur="2000" advTm="78944"/>
    </mc:Choice>
    <mc:Fallback xmlns="">
      <p:transition spd="slow" advTm="7894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31B841-059F-C745-A97F-3C3E116C3E72}"/>
              </a:ext>
            </a:extLst>
          </p:cNvPr>
          <p:cNvSpPr>
            <a:spLocks noGrp="1"/>
          </p:cNvSpPr>
          <p:nvPr>
            <p:ph type="title"/>
          </p:nvPr>
        </p:nvSpPr>
        <p:spPr/>
        <p:txBody>
          <a:bodyPr/>
          <a:lstStyle/>
          <a:p>
            <a:r>
              <a:rPr lang="nl-BE" dirty="0" err="1"/>
              <a:t>Etiology</a:t>
            </a:r>
            <a:r>
              <a:rPr lang="nl-BE" dirty="0"/>
              <a:t>? </a:t>
            </a:r>
          </a:p>
        </p:txBody>
      </p:sp>
      <p:pic>
        <p:nvPicPr>
          <p:cNvPr id="7" name="Afbeelding 6">
            <a:extLst>
              <a:ext uri="{FF2B5EF4-FFF2-40B4-BE49-F238E27FC236}">
                <a16:creationId xmlns:a16="http://schemas.microsoft.com/office/drawing/2014/main" id="{B4CE2B2C-DC79-9B49-7F9D-BD832C5B1FB4}"/>
              </a:ext>
            </a:extLst>
          </p:cNvPr>
          <p:cNvPicPr>
            <a:picLocks noChangeAspect="1"/>
          </p:cNvPicPr>
          <p:nvPr/>
        </p:nvPicPr>
        <p:blipFill rotWithShape="1">
          <a:blip r:embed="rId3"/>
          <a:srcRect l="22409" t="19675" r="5427" b="21464"/>
          <a:stretch/>
        </p:blipFill>
        <p:spPr>
          <a:xfrm>
            <a:off x="1324824" y="1690691"/>
            <a:ext cx="8797775" cy="4036494"/>
          </a:xfrm>
          <a:prstGeom prst="rect">
            <a:avLst/>
          </a:prstGeom>
        </p:spPr>
      </p:pic>
      <p:sp>
        <p:nvSpPr>
          <p:cNvPr id="8" name="TextBox 17">
            <a:extLst>
              <a:ext uri="{FF2B5EF4-FFF2-40B4-BE49-F238E27FC236}">
                <a16:creationId xmlns:a16="http://schemas.microsoft.com/office/drawing/2014/main" id="{B29A5FF4-A456-FBBA-F5DA-568E26936AE7}"/>
              </a:ext>
            </a:extLst>
          </p:cNvPr>
          <p:cNvSpPr txBox="1"/>
          <p:nvPr/>
        </p:nvSpPr>
        <p:spPr>
          <a:xfrm>
            <a:off x="1324824" y="5874815"/>
            <a:ext cx="9746035" cy="525016"/>
          </a:xfrm>
          <a:prstGeom prst="rect">
            <a:avLst/>
          </a:prstGeom>
          <a:noFill/>
        </p:spPr>
        <p:txBody>
          <a:bodyPr wrap="square" rtlCol="0">
            <a:spAutoFit/>
          </a:bodyPr>
          <a:lstStyle/>
          <a:p>
            <a:r>
              <a:rPr lang="nl-BE" sz="1406" i="1" dirty="0">
                <a:solidFill>
                  <a:schemeClr val="bg1"/>
                </a:solidFill>
              </a:rPr>
              <a:t>Rosenthal (2021); </a:t>
            </a:r>
            <a:r>
              <a:rPr lang="nl-BE" sz="1406" i="1" dirty="0" err="1">
                <a:solidFill>
                  <a:schemeClr val="bg1"/>
                </a:solidFill>
              </a:rPr>
              <a:t>Coolidge</a:t>
            </a:r>
            <a:r>
              <a:rPr lang="nl-BE" sz="1406" i="1" dirty="0">
                <a:solidFill>
                  <a:schemeClr val="bg1"/>
                </a:solidFill>
              </a:rPr>
              <a:t>, </a:t>
            </a:r>
            <a:r>
              <a:rPr lang="nl-BE" sz="1406" i="1" dirty="0" err="1">
                <a:solidFill>
                  <a:schemeClr val="bg1"/>
                </a:solidFill>
              </a:rPr>
              <a:t>Thede</a:t>
            </a:r>
            <a:r>
              <a:rPr lang="nl-BE" sz="1406" i="1" dirty="0">
                <a:solidFill>
                  <a:schemeClr val="bg1"/>
                </a:solidFill>
              </a:rPr>
              <a:t> &amp; Young (2002).</a:t>
            </a:r>
          </a:p>
          <a:p>
            <a:endParaRPr lang="nl-BE" sz="1406" i="1" dirty="0">
              <a:solidFill>
                <a:schemeClr val="bg1"/>
              </a:solidFill>
            </a:endParaRPr>
          </a:p>
        </p:txBody>
      </p:sp>
      <p:sp>
        <p:nvSpPr>
          <p:cNvPr id="3" name="Tekstvak 2">
            <a:extLst>
              <a:ext uri="{FF2B5EF4-FFF2-40B4-BE49-F238E27FC236}">
                <a16:creationId xmlns:a16="http://schemas.microsoft.com/office/drawing/2014/main" id="{1087D56A-601D-454F-6516-B642BC074ACA}"/>
              </a:ext>
            </a:extLst>
          </p:cNvPr>
          <p:cNvSpPr txBox="1"/>
          <p:nvPr/>
        </p:nvSpPr>
        <p:spPr>
          <a:xfrm>
            <a:off x="3343648" y="2237423"/>
            <a:ext cx="1273016" cy="568489"/>
          </a:xfrm>
          <a:prstGeom prst="rect">
            <a:avLst/>
          </a:prstGeom>
          <a:noFill/>
        </p:spPr>
        <p:txBody>
          <a:bodyPr wrap="square" rtlCol="0">
            <a:spAutoFit/>
          </a:bodyPr>
          <a:lstStyle/>
          <a:p>
            <a:r>
              <a:rPr lang="nl-BE" sz="3094" b="1" dirty="0"/>
              <a:t>62%?</a:t>
            </a:r>
          </a:p>
        </p:txBody>
      </p:sp>
      <p:sp>
        <p:nvSpPr>
          <p:cNvPr id="4" name="Tekstvak 3">
            <a:extLst>
              <a:ext uri="{FF2B5EF4-FFF2-40B4-BE49-F238E27FC236}">
                <a16:creationId xmlns:a16="http://schemas.microsoft.com/office/drawing/2014/main" id="{05CAB221-30C7-B7DD-7094-C28BF490DB67}"/>
              </a:ext>
            </a:extLst>
          </p:cNvPr>
          <p:cNvSpPr txBox="1"/>
          <p:nvPr/>
        </p:nvSpPr>
        <p:spPr>
          <a:xfrm>
            <a:off x="6635488" y="2237423"/>
            <a:ext cx="1273016" cy="568489"/>
          </a:xfrm>
          <a:prstGeom prst="rect">
            <a:avLst/>
          </a:prstGeom>
          <a:noFill/>
        </p:spPr>
        <p:txBody>
          <a:bodyPr wrap="square" rtlCol="0">
            <a:spAutoFit/>
          </a:bodyPr>
          <a:lstStyle/>
          <a:p>
            <a:r>
              <a:rPr lang="nl-BE" sz="3094" b="1" dirty="0"/>
              <a:t>38%?</a:t>
            </a:r>
          </a:p>
        </p:txBody>
      </p:sp>
    </p:spTree>
    <p:extLst>
      <p:ext uri="{BB962C8B-B14F-4D97-AF65-F5344CB8AC3E}">
        <p14:creationId xmlns:p14="http://schemas.microsoft.com/office/powerpoint/2010/main" val="1235285604"/>
      </p:ext>
    </p:extLst>
  </p:cSld>
  <p:clrMapOvr>
    <a:masterClrMapping/>
  </p:clrMapOvr>
  <p:transition spd="slow" advTm="45014">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6">
            <a:extLst>
              <a:ext uri="{FF2B5EF4-FFF2-40B4-BE49-F238E27FC236}">
                <a16:creationId xmlns:a16="http://schemas.microsoft.com/office/drawing/2014/main" id="{607C94C4-5D9B-0D4A-D14C-11BE0CFDC2A2}"/>
              </a:ext>
            </a:extLst>
          </p:cNvPr>
          <p:cNvSpPr>
            <a:spLocks noGrp="1"/>
          </p:cNvSpPr>
          <p:nvPr>
            <p:ph type="title"/>
          </p:nvPr>
        </p:nvSpPr>
        <p:spPr/>
        <p:txBody>
          <a:bodyPr>
            <a:normAutofit/>
          </a:bodyPr>
          <a:lstStyle/>
          <a:p>
            <a:r>
              <a:rPr lang="nl-BE" dirty="0"/>
              <a:t>Transgender care: </a:t>
            </a:r>
            <a:r>
              <a:rPr lang="nl-BE" dirty="0" err="1"/>
              <a:t>multidisciplinary</a:t>
            </a:r>
            <a:r>
              <a:rPr lang="nl-BE" dirty="0"/>
              <a:t> </a:t>
            </a:r>
            <a:r>
              <a:rPr lang="nl-BE" dirty="0" err="1"/>
              <a:t>centres</a:t>
            </a:r>
            <a:r>
              <a:rPr lang="nl-BE" dirty="0"/>
              <a:t> in Belgium</a:t>
            </a:r>
            <a:br>
              <a:rPr lang="nl-BE" dirty="0"/>
            </a:br>
            <a:endParaRPr lang="nl-BE" dirty="0"/>
          </a:p>
        </p:txBody>
      </p:sp>
      <p:sp>
        <p:nvSpPr>
          <p:cNvPr id="6" name="Tijdelijke aanduiding voor dianummer 5"/>
          <p:cNvSpPr>
            <a:spLocks noGrp="1"/>
          </p:cNvSpPr>
          <p:nvPr>
            <p:ph type="sldNum" sz="quarter" idx="12"/>
          </p:nvPr>
        </p:nvSpPr>
        <p:spPr/>
        <p:txBody>
          <a:bodyPr vert="horz" lIns="0" tIns="0" rIns="0" bIns="0" rtlCol="0" anchor="ctr"/>
          <a:lstStyle>
            <a:defPPr>
              <a:defRPr lang="en-US"/>
            </a:defPPr>
            <a:lvl1pPr marL="0" algn="r" defTabSz="457200" rtl="0" eaLnBrk="1" latinLnBrk="0" hangingPunct="1">
              <a:defRPr sz="9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9A8A351-5C7C-4395-AC7F-763D97B6BE0B}" type="slidenum">
              <a:rPr lang="nl-BE" smtClean="0"/>
              <a:pPr/>
              <a:t>8</a:t>
            </a:fld>
            <a:r>
              <a:rPr lang="nl-BE" dirty="0"/>
              <a:t>  / </a:t>
            </a:r>
          </a:p>
        </p:txBody>
      </p:sp>
      <p:sp>
        <p:nvSpPr>
          <p:cNvPr id="8" name="Tekstvak 7"/>
          <p:cNvSpPr txBox="1"/>
          <p:nvPr/>
        </p:nvSpPr>
        <p:spPr>
          <a:xfrm>
            <a:off x="8042083" y="1525838"/>
            <a:ext cx="3445724" cy="2677656"/>
          </a:xfrm>
          <a:prstGeom prst="rect">
            <a:avLst/>
          </a:prstGeom>
          <a:noFill/>
        </p:spPr>
        <p:txBody>
          <a:bodyPr wrap="square" rtlCol="0">
            <a:spAutoFit/>
          </a:bodyPr>
          <a:lstStyle/>
          <a:p>
            <a:r>
              <a:rPr lang="nl-BE" b="1" dirty="0" err="1">
                <a:solidFill>
                  <a:srgbClr val="92D050"/>
                </a:solidFill>
              </a:rPr>
              <a:t>Convention</a:t>
            </a:r>
            <a:r>
              <a:rPr lang="nl-BE" b="1" dirty="0">
                <a:solidFill>
                  <a:srgbClr val="92D050"/>
                </a:solidFill>
              </a:rPr>
              <a:t> on transgender care</a:t>
            </a:r>
          </a:p>
          <a:p>
            <a:r>
              <a:rPr lang="nl-BE" sz="2400" b="1" dirty="0" err="1">
                <a:solidFill>
                  <a:srgbClr val="92D050"/>
                </a:solidFill>
              </a:rPr>
              <a:t>Since</a:t>
            </a:r>
            <a:r>
              <a:rPr lang="nl-BE" sz="2400" b="1" dirty="0">
                <a:solidFill>
                  <a:srgbClr val="92D050"/>
                </a:solidFill>
              </a:rPr>
              <a:t> 1/1/2025:</a:t>
            </a:r>
          </a:p>
          <a:p>
            <a:pPr marL="571500" indent="-571500">
              <a:buFont typeface="Arial" panose="020B0604020202020204" pitchFamily="34" charset="0"/>
              <a:buChar char="•"/>
            </a:pPr>
            <a:r>
              <a:rPr lang="nl-BE" sz="1800" b="1" u="sng" dirty="0">
                <a:solidFill>
                  <a:schemeClr val="bg1"/>
                </a:solidFill>
              </a:rPr>
              <a:t>UZ Gent </a:t>
            </a:r>
          </a:p>
          <a:p>
            <a:pPr marL="571500" indent="-571500">
              <a:buFont typeface="Arial" panose="020B0604020202020204" pitchFamily="34" charset="0"/>
              <a:buChar char="•"/>
            </a:pPr>
            <a:r>
              <a:rPr lang="nl-BE" sz="1800" b="1" dirty="0">
                <a:solidFill>
                  <a:schemeClr val="bg1"/>
                </a:solidFill>
              </a:rPr>
              <a:t>C.H.U. Luik</a:t>
            </a:r>
          </a:p>
          <a:p>
            <a:pPr marL="571500" indent="-571500">
              <a:buFont typeface="Arial" panose="020B0604020202020204" pitchFamily="34" charset="0"/>
              <a:buChar char="•"/>
            </a:pPr>
            <a:r>
              <a:rPr lang="nl-BE" sz="1800" b="1" dirty="0">
                <a:solidFill>
                  <a:schemeClr val="bg1"/>
                </a:solidFill>
              </a:rPr>
              <a:t>ZOL (Genk)</a:t>
            </a:r>
          </a:p>
          <a:p>
            <a:pPr marL="571500" indent="-571500">
              <a:buFont typeface="Arial" panose="020B0604020202020204" pitchFamily="34" charset="0"/>
              <a:buChar char="•"/>
            </a:pPr>
            <a:r>
              <a:rPr lang="nl-BE" sz="1800" b="1" u="sng" dirty="0">
                <a:solidFill>
                  <a:schemeClr val="bg1"/>
                </a:solidFill>
              </a:rPr>
              <a:t>ZNA (Antwerpen)</a:t>
            </a:r>
          </a:p>
          <a:p>
            <a:pPr marL="571500" indent="-571500">
              <a:buFont typeface="Arial" panose="020B0604020202020204" pitchFamily="34" charset="0"/>
              <a:buChar char="•"/>
            </a:pPr>
            <a:r>
              <a:rPr lang="nl-BE" sz="1800" b="1" dirty="0">
                <a:solidFill>
                  <a:schemeClr val="bg1"/>
                </a:solidFill>
              </a:rPr>
              <a:t>VITAZ (Sint-Niklaas)</a:t>
            </a:r>
          </a:p>
          <a:p>
            <a:pPr marL="571500" indent="-571500">
              <a:buFont typeface="Arial" panose="020B0604020202020204" pitchFamily="34" charset="0"/>
              <a:buChar char="•"/>
            </a:pPr>
            <a:r>
              <a:rPr lang="nl-BE" sz="1800" b="1" u="sng" dirty="0">
                <a:solidFill>
                  <a:schemeClr val="bg1"/>
                </a:solidFill>
              </a:rPr>
              <a:t>Erasmus (Brussel)</a:t>
            </a:r>
          </a:p>
        </p:txBody>
      </p:sp>
      <p:sp>
        <p:nvSpPr>
          <p:cNvPr id="21" name="Rechthoek 20"/>
          <p:cNvSpPr/>
          <p:nvPr/>
        </p:nvSpPr>
        <p:spPr>
          <a:xfrm>
            <a:off x="683583" y="4600087"/>
            <a:ext cx="3429000" cy="646331"/>
          </a:xfrm>
          <a:prstGeom prst="rect">
            <a:avLst/>
          </a:prstGeom>
        </p:spPr>
        <p:txBody>
          <a:bodyPr>
            <a:spAutoFit/>
          </a:bodyPr>
          <a:lstStyle/>
          <a:p>
            <a:r>
              <a:rPr lang="nl-BE" b="1" dirty="0">
                <a:solidFill>
                  <a:srgbClr val="FF9933"/>
                </a:solidFill>
              </a:rPr>
              <a:t>UZA (</a:t>
            </a:r>
            <a:r>
              <a:rPr lang="nl-BE" b="1" dirty="0" err="1">
                <a:solidFill>
                  <a:srgbClr val="FF9933"/>
                </a:solidFill>
              </a:rPr>
              <a:t>Antwerp</a:t>
            </a:r>
            <a:r>
              <a:rPr lang="nl-BE" b="1" dirty="0">
                <a:solidFill>
                  <a:srgbClr val="FF9933"/>
                </a:solidFill>
              </a:rPr>
              <a:t>)</a:t>
            </a:r>
          </a:p>
          <a:p>
            <a:r>
              <a:rPr lang="nl-BE" b="1" dirty="0" err="1">
                <a:solidFill>
                  <a:srgbClr val="FF9933"/>
                </a:solidFill>
              </a:rPr>
              <a:t>CeKSS</a:t>
            </a:r>
            <a:r>
              <a:rPr lang="nl-BE" b="1" dirty="0">
                <a:solidFill>
                  <a:srgbClr val="FF9933"/>
                </a:solidFill>
              </a:rPr>
              <a:t> (UPC, KU Leuven)</a:t>
            </a:r>
          </a:p>
        </p:txBody>
      </p:sp>
      <p:sp>
        <p:nvSpPr>
          <p:cNvPr id="16" name="Tekstvak 15">
            <a:extLst>
              <a:ext uri="{FF2B5EF4-FFF2-40B4-BE49-F238E27FC236}">
                <a16:creationId xmlns:a16="http://schemas.microsoft.com/office/drawing/2014/main" id="{DC87CAE7-9CCD-BEBA-A73B-0EBCD2A3B631}"/>
              </a:ext>
            </a:extLst>
          </p:cNvPr>
          <p:cNvSpPr txBox="1"/>
          <p:nvPr/>
        </p:nvSpPr>
        <p:spPr>
          <a:xfrm>
            <a:off x="8464689" y="5755422"/>
            <a:ext cx="3023118" cy="646331"/>
          </a:xfrm>
          <a:prstGeom prst="rect">
            <a:avLst/>
          </a:prstGeom>
          <a:noFill/>
        </p:spPr>
        <p:txBody>
          <a:bodyPr wrap="square" rtlCol="0">
            <a:spAutoFit/>
          </a:bodyPr>
          <a:lstStyle/>
          <a:p>
            <a:r>
              <a:rPr lang="nl-BE" dirty="0">
                <a:solidFill>
                  <a:schemeClr val="bg1"/>
                </a:solidFill>
              </a:rPr>
              <a:t>! No </a:t>
            </a:r>
            <a:r>
              <a:rPr lang="nl-BE" dirty="0" err="1">
                <a:solidFill>
                  <a:schemeClr val="bg1"/>
                </a:solidFill>
              </a:rPr>
              <a:t>national</a:t>
            </a:r>
            <a:r>
              <a:rPr lang="nl-BE" dirty="0">
                <a:solidFill>
                  <a:schemeClr val="bg1"/>
                </a:solidFill>
              </a:rPr>
              <a:t> </a:t>
            </a:r>
            <a:r>
              <a:rPr lang="nl-BE" dirty="0" err="1">
                <a:solidFill>
                  <a:schemeClr val="bg1"/>
                </a:solidFill>
              </a:rPr>
              <a:t>guidelines</a:t>
            </a:r>
            <a:r>
              <a:rPr lang="nl-BE" dirty="0">
                <a:solidFill>
                  <a:schemeClr val="bg1"/>
                </a:solidFill>
              </a:rPr>
              <a:t> – most follow SOC8</a:t>
            </a:r>
          </a:p>
        </p:txBody>
      </p:sp>
      <p:pic>
        <p:nvPicPr>
          <p:cNvPr id="2" name="Afbeelding 3">
            <a:extLst>
              <a:ext uri="{FF2B5EF4-FFF2-40B4-BE49-F238E27FC236}">
                <a16:creationId xmlns:a16="http://schemas.microsoft.com/office/drawing/2014/main" id="{8513A854-E8CD-E9FD-C664-0C08A3E864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4801" y="1013183"/>
            <a:ext cx="5924002" cy="4831633"/>
          </a:xfrm>
          <a:prstGeom prst="rect">
            <a:avLst/>
          </a:prstGeom>
        </p:spPr>
      </p:pic>
      <p:sp>
        <p:nvSpPr>
          <p:cNvPr id="3" name="Gelijkbenige driehoek 9">
            <a:extLst>
              <a:ext uri="{FF2B5EF4-FFF2-40B4-BE49-F238E27FC236}">
                <a16:creationId xmlns:a16="http://schemas.microsoft.com/office/drawing/2014/main" id="{F8612088-EB46-FFEC-300C-13428F223360}"/>
              </a:ext>
            </a:extLst>
          </p:cNvPr>
          <p:cNvSpPr/>
          <p:nvPr/>
        </p:nvSpPr>
        <p:spPr>
          <a:xfrm>
            <a:off x="4398714" y="2014768"/>
            <a:ext cx="171127" cy="173568"/>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p>
        </p:txBody>
      </p:sp>
      <p:sp>
        <p:nvSpPr>
          <p:cNvPr id="5" name="Gelijkbenige driehoek 10">
            <a:extLst>
              <a:ext uri="{FF2B5EF4-FFF2-40B4-BE49-F238E27FC236}">
                <a16:creationId xmlns:a16="http://schemas.microsoft.com/office/drawing/2014/main" id="{B0C0F5CE-962B-4CE5-75E9-A9AACD10A61E}"/>
              </a:ext>
            </a:extLst>
          </p:cNvPr>
          <p:cNvSpPr/>
          <p:nvPr/>
        </p:nvSpPr>
        <p:spPr>
          <a:xfrm>
            <a:off x="7019579" y="3023292"/>
            <a:ext cx="171127" cy="173568"/>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p>
        </p:txBody>
      </p:sp>
      <p:sp>
        <p:nvSpPr>
          <p:cNvPr id="7" name="Gelijkbenige driehoek 11">
            <a:extLst>
              <a:ext uri="{FF2B5EF4-FFF2-40B4-BE49-F238E27FC236}">
                <a16:creationId xmlns:a16="http://schemas.microsoft.com/office/drawing/2014/main" id="{B92BC05A-869B-5EB0-5ED1-625248B244FB}"/>
              </a:ext>
            </a:extLst>
          </p:cNvPr>
          <p:cNvSpPr/>
          <p:nvPr/>
        </p:nvSpPr>
        <p:spPr>
          <a:xfrm>
            <a:off x="5417178" y="1581095"/>
            <a:ext cx="171127" cy="173568"/>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solidFill>
                <a:srgbClr val="FFC000"/>
              </a:solidFill>
            </a:endParaRPr>
          </a:p>
        </p:txBody>
      </p:sp>
      <p:sp>
        <p:nvSpPr>
          <p:cNvPr id="9" name="Gelijkbenige driehoek 12">
            <a:extLst>
              <a:ext uri="{FF2B5EF4-FFF2-40B4-BE49-F238E27FC236}">
                <a16:creationId xmlns:a16="http://schemas.microsoft.com/office/drawing/2014/main" id="{2B706E7F-ED38-D2E3-EDFC-1522372026D6}"/>
              </a:ext>
            </a:extLst>
          </p:cNvPr>
          <p:cNvSpPr/>
          <p:nvPr/>
        </p:nvSpPr>
        <p:spPr>
          <a:xfrm>
            <a:off x="4922871" y="1733701"/>
            <a:ext cx="171127" cy="173568"/>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solidFill>
                <a:srgbClr val="FFC000"/>
              </a:solidFill>
            </a:endParaRPr>
          </a:p>
        </p:txBody>
      </p:sp>
      <p:sp>
        <p:nvSpPr>
          <p:cNvPr id="18" name="Gelijkbenige driehoek 14">
            <a:extLst>
              <a:ext uri="{FF2B5EF4-FFF2-40B4-BE49-F238E27FC236}">
                <a16:creationId xmlns:a16="http://schemas.microsoft.com/office/drawing/2014/main" id="{E66DD2C3-8AD2-33B9-5E30-024D4358EE01}"/>
              </a:ext>
            </a:extLst>
          </p:cNvPr>
          <p:cNvSpPr/>
          <p:nvPr/>
        </p:nvSpPr>
        <p:spPr>
          <a:xfrm>
            <a:off x="5200554" y="2657851"/>
            <a:ext cx="171127" cy="173568"/>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solidFill>
                <a:srgbClr val="FFC000"/>
              </a:solidFill>
            </a:endParaRPr>
          </a:p>
        </p:txBody>
      </p:sp>
      <p:sp>
        <p:nvSpPr>
          <p:cNvPr id="19" name="Gelijkbenige driehoek 5">
            <a:extLst>
              <a:ext uri="{FF2B5EF4-FFF2-40B4-BE49-F238E27FC236}">
                <a16:creationId xmlns:a16="http://schemas.microsoft.com/office/drawing/2014/main" id="{726EFCE6-3B72-7BDB-7DA0-39C903992BF8}"/>
              </a:ext>
            </a:extLst>
          </p:cNvPr>
          <p:cNvSpPr/>
          <p:nvPr/>
        </p:nvSpPr>
        <p:spPr>
          <a:xfrm>
            <a:off x="5724561" y="1815881"/>
            <a:ext cx="171127" cy="173568"/>
          </a:xfrm>
          <a:prstGeom prst="triangl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solidFill>
                <a:srgbClr val="FFC000"/>
              </a:solidFill>
            </a:endParaRPr>
          </a:p>
        </p:txBody>
      </p:sp>
      <p:sp>
        <p:nvSpPr>
          <p:cNvPr id="20" name="Gelijkbenige driehoek 6">
            <a:extLst>
              <a:ext uri="{FF2B5EF4-FFF2-40B4-BE49-F238E27FC236}">
                <a16:creationId xmlns:a16="http://schemas.microsoft.com/office/drawing/2014/main" id="{852C2F2F-7E8E-A6BD-9E8E-0ECB3499AE3E}"/>
              </a:ext>
            </a:extLst>
          </p:cNvPr>
          <p:cNvSpPr/>
          <p:nvPr/>
        </p:nvSpPr>
        <p:spPr>
          <a:xfrm>
            <a:off x="5638997" y="2341462"/>
            <a:ext cx="171127" cy="173568"/>
          </a:xfrm>
          <a:prstGeom prst="triangl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solidFill>
                <a:srgbClr val="FFC000"/>
              </a:solidFill>
            </a:endParaRPr>
          </a:p>
        </p:txBody>
      </p:sp>
      <p:sp>
        <p:nvSpPr>
          <p:cNvPr id="22" name="Gelijkbenige driehoek 13">
            <a:extLst>
              <a:ext uri="{FF2B5EF4-FFF2-40B4-BE49-F238E27FC236}">
                <a16:creationId xmlns:a16="http://schemas.microsoft.com/office/drawing/2014/main" id="{DA405368-9202-0E77-4889-D1FC72064B15}"/>
              </a:ext>
            </a:extLst>
          </p:cNvPr>
          <p:cNvSpPr/>
          <p:nvPr/>
        </p:nvSpPr>
        <p:spPr>
          <a:xfrm>
            <a:off x="6839004" y="2117016"/>
            <a:ext cx="171127" cy="173568"/>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920">
              <a:solidFill>
                <a:srgbClr val="FFC000"/>
              </a:solidFill>
            </a:endParaRPr>
          </a:p>
        </p:txBody>
      </p:sp>
    </p:spTree>
    <p:custDataLst>
      <p:tags r:id="rId1"/>
    </p:custDataLst>
    <p:extLst>
      <p:ext uri="{BB962C8B-B14F-4D97-AF65-F5344CB8AC3E}">
        <p14:creationId xmlns:p14="http://schemas.microsoft.com/office/powerpoint/2010/main" val="2400117041"/>
      </p:ext>
    </p:extLst>
  </p:cSld>
  <p:clrMapOvr>
    <a:masterClrMapping/>
  </p:clrMapOvr>
  <mc:AlternateContent xmlns:mc="http://schemas.openxmlformats.org/markup-compatibility/2006" xmlns:p14="http://schemas.microsoft.com/office/powerpoint/2010/main">
    <mc:Choice Requires="p14">
      <p:transition spd="slow" p14:dur="2000" advTm="35870"/>
    </mc:Choice>
    <mc:Fallback xmlns="">
      <p:transition spd="slow" advTm="358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1528" y="5809731"/>
            <a:ext cx="3162812" cy="1094143"/>
          </a:xfrm>
          <a:prstGeom prst="rect">
            <a:avLst/>
          </a:prstGeom>
        </p:spPr>
      </p:pic>
      <p:pic>
        <p:nvPicPr>
          <p:cNvPr id="1026" name="Picture 2" descr="Afbeelding met tekst, schermopname, Lettertype, lijn&#10;&#10;Door AI gegenereerde inhoud is mogelijk onjuist.">
            <a:extLst>
              <a:ext uri="{FF2B5EF4-FFF2-40B4-BE49-F238E27FC236}">
                <a16:creationId xmlns:a16="http://schemas.microsoft.com/office/drawing/2014/main" id="{BB14BD84-77CB-1C22-05E1-7A95ED740F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322" y="219377"/>
            <a:ext cx="9091356" cy="5778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359775"/>
      </p:ext>
    </p:extLst>
  </p:cSld>
  <p:clrMapOvr>
    <a:masterClrMapping/>
  </p:clrMapOvr>
  <mc:AlternateContent xmlns:mc="http://schemas.openxmlformats.org/markup-compatibility/2006" xmlns:p14="http://schemas.microsoft.com/office/powerpoint/2010/main">
    <mc:Choice Requires="p14">
      <p:transition spd="med" p14:dur="700" advTm="59204">
        <p:fade/>
      </p:transition>
    </mc:Choice>
    <mc:Fallback xmlns="">
      <p:transition spd="med" advTm="59204">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2EF440-224F-821E-4D9A-AF763BF38752}"/>
              </a:ext>
            </a:extLst>
          </p:cNvPr>
          <p:cNvSpPr>
            <a:spLocks noGrp="1"/>
          </p:cNvSpPr>
          <p:nvPr>
            <p:ph type="sldNum" sz="quarter" idx="12"/>
          </p:nvPr>
        </p:nvSpPr>
        <p:spPr/>
        <p:txBody>
          <a:bodyPr/>
          <a:lstStyle/>
          <a:p>
            <a:fld id="{C9A8A351-5C7C-4395-AC7F-763D97B6BE0B}" type="slidenum">
              <a:rPr lang="nl-BE" smtClean="0"/>
              <a:pPr/>
              <a:t>10</a:t>
            </a:fld>
            <a:r>
              <a:rPr lang="nl-BE"/>
              <a:t> </a:t>
            </a:r>
            <a:r>
              <a:rPr lang="nl-BE">
                <a:solidFill>
                  <a:schemeClr val="bg2"/>
                </a:solidFill>
              </a:rPr>
              <a:t>/</a:t>
            </a:r>
            <a:endParaRPr lang="nl-BE" dirty="0"/>
          </a:p>
        </p:txBody>
      </p:sp>
      <p:pic>
        <p:nvPicPr>
          <p:cNvPr id="2050" name="Picture 2" descr="Afbeelding met tekst, Lettertype, schermopname, Perceel&#10;&#10;Door AI gegenereerde inhoud is mogelijk onjuist.">
            <a:extLst>
              <a:ext uri="{FF2B5EF4-FFF2-40B4-BE49-F238E27FC236}">
                <a16:creationId xmlns:a16="http://schemas.microsoft.com/office/drawing/2014/main" id="{7CED5DC6-9761-70EC-3879-8416FD3AD1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905" y="546000"/>
            <a:ext cx="9145309" cy="5259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741984"/>
      </p:ext>
    </p:extLst>
  </p:cSld>
  <p:clrMapOvr>
    <a:masterClrMapping/>
  </p:clrMapOvr>
  <mc:AlternateContent xmlns:mc="http://schemas.openxmlformats.org/markup-compatibility/2006" xmlns:p14="http://schemas.microsoft.com/office/powerpoint/2010/main">
    <mc:Choice Requires="p14">
      <p:transition spd="slow" p14:dur="2000" advTm="34108"/>
    </mc:Choice>
    <mc:Fallback xmlns="">
      <p:transition spd="slow" advTm="34108"/>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4">
            <a:extLst>
              <a:ext uri="{FF2B5EF4-FFF2-40B4-BE49-F238E27FC236}">
                <a16:creationId xmlns:a16="http://schemas.microsoft.com/office/drawing/2014/main" id="{6EDEAC88-11CB-47AB-9657-FC24AC93B57B}"/>
              </a:ext>
            </a:extLst>
          </p:cNvPr>
          <p:cNvSpPr txBox="1">
            <a:spLocks/>
          </p:cNvSpPr>
          <p:nvPr/>
        </p:nvSpPr>
        <p:spPr>
          <a:xfrm>
            <a:off x="2239518" y="357567"/>
            <a:ext cx="8229600" cy="609658"/>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nl-BE" sz="2400" dirty="0"/>
          </a:p>
        </p:txBody>
      </p:sp>
      <p:sp>
        <p:nvSpPr>
          <p:cNvPr id="7" name="Titel 6">
            <a:extLst>
              <a:ext uri="{FF2B5EF4-FFF2-40B4-BE49-F238E27FC236}">
                <a16:creationId xmlns:a16="http://schemas.microsoft.com/office/drawing/2014/main" id="{85387225-D583-AA34-C2EC-6897B09D74CB}"/>
              </a:ext>
            </a:extLst>
          </p:cNvPr>
          <p:cNvSpPr>
            <a:spLocks noGrp="1"/>
          </p:cNvSpPr>
          <p:nvPr>
            <p:ph type="title"/>
          </p:nvPr>
        </p:nvSpPr>
        <p:spPr>
          <a:xfrm>
            <a:off x="482600" y="151257"/>
            <a:ext cx="10515600" cy="1325563"/>
          </a:xfrm>
        </p:spPr>
        <p:txBody>
          <a:bodyPr/>
          <a:lstStyle/>
          <a:p>
            <a:r>
              <a:rPr lang="nl-BE" sz="3600" dirty="0" err="1"/>
              <a:t>Waiting</a:t>
            </a:r>
            <a:r>
              <a:rPr lang="nl-BE" sz="3600" dirty="0"/>
              <a:t> list : </a:t>
            </a:r>
            <a:r>
              <a:rPr lang="nl-BE" sz="3600" dirty="0" err="1"/>
              <a:t>profiles</a:t>
            </a:r>
            <a:r>
              <a:rPr lang="nl-BE" sz="3600" dirty="0"/>
              <a:t>? </a:t>
            </a:r>
            <a:endParaRPr lang="nl-BE" dirty="0"/>
          </a:p>
        </p:txBody>
      </p:sp>
      <p:pic>
        <p:nvPicPr>
          <p:cNvPr id="3" name="Picture 2">
            <a:extLst>
              <a:ext uri="{FF2B5EF4-FFF2-40B4-BE49-F238E27FC236}">
                <a16:creationId xmlns:a16="http://schemas.microsoft.com/office/drawing/2014/main" id="{7A2A6D5E-0E75-04CD-05EC-0ADFBBC8C259}"/>
              </a:ext>
            </a:extLst>
          </p:cNvPr>
          <p:cNvPicPr>
            <a:picLocks noChangeAspect="1"/>
          </p:cNvPicPr>
          <p:nvPr/>
        </p:nvPicPr>
        <p:blipFill>
          <a:blip r:embed="rId3"/>
          <a:stretch>
            <a:fillRect/>
          </a:stretch>
        </p:blipFill>
        <p:spPr>
          <a:xfrm>
            <a:off x="1395664" y="1476820"/>
            <a:ext cx="7501517" cy="4518866"/>
          </a:xfrm>
          <a:prstGeom prst="rect">
            <a:avLst/>
          </a:prstGeom>
        </p:spPr>
      </p:pic>
    </p:spTree>
    <p:extLst>
      <p:ext uri="{BB962C8B-B14F-4D97-AF65-F5344CB8AC3E}">
        <p14:creationId xmlns:p14="http://schemas.microsoft.com/office/powerpoint/2010/main" val="2945441352"/>
      </p:ext>
    </p:extLst>
  </p:cSld>
  <p:clrMapOvr>
    <a:masterClrMapping/>
  </p:clrMapOvr>
  <mc:AlternateContent xmlns:mc="http://schemas.openxmlformats.org/markup-compatibility/2006" xmlns:p14="http://schemas.microsoft.com/office/powerpoint/2010/main">
    <mc:Choice Requires="p14">
      <p:transition spd="slow" p14:dur="2000" advTm="431"/>
    </mc:Choice>
    <mc:Fallback xmlns="">
      <p:transition spd="slow" advTm="431"/>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A11E6E-C260-E07C-4448-207B7CEFE987}"/>
              </a:ext>
            </a:extLst>
          </p:cNvPr>
          <p:cNvSpPr>
            <a:spLocks noGrp="1"/>
          </p:cNvSpPr>
          <p:nvPr>
            <p:ph type="ctrTitle"/>
          </p:nvPr>
        </p:nvSpPr>
        <p:spPr/>
        <p:txBody>
          <a:bodyPr/>
          <a:lstStyle/>
          <a:p>
            <a:r>
              <a:rPr lang="nl-BE" dirty="0"/>
              <a:t>3. </a:t>
            </a:r>
            <a:r>
              <a:rPr lang="nl-BE" dirty="0" err="1"/>
              <a:t>Transition</a:t>
            </a:r>
            <a:r>
              <a:rPr lang="nl-BE" dirty="0"/>
              <a:t>: a personal </a:t>
            </a:r>
            <a:r>
              <a:rPr lang="nl-BE" dirty="0" err="1"/>
              <a:t>pathway</a:t>
            </a:r>
            <a:endParaRPr lang="nl-BE" dirty="0"/>
          </a:p>
        </p:txBody>
      </p:sp>
      <p:sp>
        <p:nvSpPr>
          <p:cNvPr id="5" name="Tijdelijke aanduiding voor dianummer 4">
            <a:extLst>
              <a:ext uri="{FF2B5EF4-FFF2-40B4-BE49-F238E27FC236}">
                <a16:creationId xmlns:a16="http://schemas.microsoft.com/office/drawing/2014/main" id="{A797C723-9889-59D6-37BD-206D361AD527}"/>
              </a:ext>
            </a:extLst>
          </p:cNvPr>
          <p:cNvSpPr>
            <a:spLocks noGrp="1"/>
          </p:cNvSpPr>
          <p:nvPr>
            <p:ph type="sldNum" sz="quarter" idx="4294967295"/>
          </p:nvPr>
        </p:nvSpPr>
        <p:spPr>
          <a:xfrm>
            <a:off x="0" y="6265863"/>
            <a:ext cx="889000" cy="136525"/>
          </a:xfrm>
        </p:spPr>
        <p:txBody>
          <a:bodyPr/>
          <a:lstStyle/>
          <a:p>
            <a:fld id="{C9A8A351-5C7C-4395-AC7F-763D97B6BE0B}" type="slidenum">
              <a:rPr lang="nl-BE" smtClean="0"/>
              <a:pPr/>
              <a:t>12</a:t>
            </a:fld>
            <a:r>
              <a:rPr lang="nl-BE"/>
              <a:t> </a:t>
            </a:r>
            <a:r>
              <a:rPr lang="nl-BE">
                <a:solidFill>
                  <a:schemeClr val="bg2"/>
                </a:solidFill>
              </a:rPr>
              <a:t>/</a:t>
            </a:r>
            <a:endParaRPr lang="nl-BE" dirty="0"/>
          </a:p>
        </p:txBody>
      </p:sp>
    </p:spTree>
    <p:extLst>
      <p:ext uri="{BB962C8B-B14F-4D97-AF65-F5344CB8AC3E}">
        <p14:creationId xmlns:p14="http://schemas.microsoft.com/office/powerpoint/2010/main" val="1364784900"/>
      </p:ext>
    </p:extLst>
  </p:cSld>
  <p:clrMapOvr>
    <a:masterClrMapping/>
  </p:clrMapOvr>
  <mc:AlternateContent xmlns:mc="http://schemas.openxmlformats.org/markup-compatibility/2006" xmlns:p14="http://schemas.microsoft.com/office/powerpoint/2010/main">
    <mc:Choice Requires="p14">
      <p:transition spd="slow" p14:dur="2000" advTm="4673"/>
    </mc:Choice>
    <mc:Fallback xmlns="">
      <p:transition spd="slow" advTm="4673"/>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522" y="365128"/>
            <a:ext cx="10514958" cy="1325563"/>
          </a:xfrm>
        </p:spPr>
        <p:txBody>
          <a:bodyPr anchor="ctr">
            <a:normAutofit/>
          </a:bodyPr>
          <a:lstStyle/>
          <a:p>
            <a:r>
              <a:rPr lang="nl-BE" dirty="0" err="1"/>
              <a:t>Transition</a:t>
            </a:r>
            <a:r>
              <a:rPr lang="nl-BE" dirty="0"/>
              <a:t>: a personal </a:t>
            </a:r>
            <a:r>
              <a:rPr lang="nl-BE" dirty="0" err="1"/>
              <a:t>unique</a:t>
            </a:r>
            <a:r>
              <a:rPr lang="nl-BE" dirty="0"/>
              <a:t> </a:t>
            </a:r>
            <a:r>
              <a:rPr lang="nl-BE" dirty="0" err="1"/>
              <a:t>pathway</a:t>
            </a:r>
            <a:endParaRPr lang="nl-BE" dirty="0"/>
          </a:p>
        </p:txBody>
      </p:sp>
      <p:graphicFrame>
        <p:nvGraphicFramePr>
          <p:cNvPr id="8" name="Tijdelijke aanduiding voor inhoud 2">
            <a:extLst>
              <a:ext uri="{FF2B5EF4-FFF2-40B4-BE49-F238E27FC236}">
                <a16:creationId xmlns:a16="http://schemas.microsoft.com/office/drawing/2014/main" id="{4FA49FC1-9FA7-6699-1141-B1BCBE76D999}"/>
              </a:ext>
            </a:extLst>
          </p:cNvPr>
          <p:cNvGraphicFramePr>
            <a:graphicFrameLocks/>
          </p:cNvGraphicFramePr>
          <p:nvPr>
            <p:extLst>
              <p:ext uri="{D42A27DB-BD31-4B8C-83A1-F6EECF244321}">
                <p14:modId xmlns:p14="http://schemas.microsoft.com/office/powerpoint/2010/main" val="4259999841"/>
              </p:ext>
            </p:extLst>
          </p:nvPr>
        </p:nvGraphicFramePr>
        <p:xfrm>
          <a:off x="838521" y="1957491"/>
          <a:ext cx="5654024" cy="4087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What do you need to get a marriage license - Great Officiants">
            <a:extLst>
              <a:ext uri="{FF2B5EF4-FFF2-40B4-BE49-F238E27FC236}">
                <a16:creationId xmlns:a16="http://schemas.microsoft.com/office/drawing/2014/main" id="{8C1F6E3B-997A-462C-AABF-3BED15851C4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26873" y="2087920"/>
            <a:ext cx="4860934" cy="3409909"/>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voettekst 2">
            <a:extLst>
              <a:ext uri="{FF2B5EF4-FFF2-40B4-BE49-F238E27FC236}">
                <a16:creationId xmlns:a16="http://schemas.microsoft.com/office/drawing/2014/main" id="{6D18E0B7-0EAE-1AB9-F525-08DD8AC7E5B3}"/>
              </a:ext>
            </a:extLst>
          </p:cNvPr>
          <p:cNvSpPr>
            <a:spLocks noGrp="1"/>
          </p:cNvSpPr>
          <p:nvPr>
            <p:ph type="ftr" sz="quarter" idx="11"/>
          </p:nvPr>
        </p:nvSpPr>
        <p:spPr/>
        <p:txBody>
          <a:bodyPr/>
          <a:lstStyle/>
          <a:p>
            <a:r>
              <a:rPr lang="nl-BE"/>
              <a:t>J Motmans</a:t>
            </a:r>
          </a:p>
        </p:txBody>
      </p:sp>
      <p:sp>
        <p:nvSpPr>
          <p:cNvPr id="4" name="Tijdelijke aanduiding voor dianummer 3">
            <a:extLst>
              <a:ext uri="{FF2B5EF4-FFF2-40B4-BE49-F238E27FC236}">
                <a16:creationId xmlns:a16="http://schemas.microsoft.com/office/drawing/2014/main" id="{5A896876-B08A-9F69-7401-9B1DC6C1E3D5}"/>
              </a:ext>
            </a:extLst>
          </p:cNvPr>
          <p:cNvSpPr>
            <a:spLocks noGrp="1"/>
          </p:cNvSpPr>
          <p:nvPr>
            <p:ph type="sldNum" sz="quarter" idx="12"/>
          </p:nvPr>
        </p:nvSpPr>
        <p:spPr/>
        <p:txBody>
          <a:bodyPr/>
          <a:lstStyle/>
          <a:p>
            <a:fld id="{C9A8A351-5C7C-4395-AC7F-763D97B6BE0B}" type="slidenum">
              <a:rPr lang="nl-BE" smtClean="0"/>
              <a:pPr/>
              <a:t>13</a:t>
            </a:fld>
            <a:r>
              <a:rPr lang="nl-BE"/>
              <a:t> </a:t>
            </a:r>
            <a:r>
              <a:rPr lang="nl-BE">
                <a:solidFill>
                  <a:schemeClr val="bg2"/>
                </a:solidFill>
              </a:rPr>
              <a:t>/</a:t>
            </a:r>
            <a:endParaRPr lang="nl-BE" dirty="0"/>
          </a:p>
        </p:txBody>
      </p:sp>
    </p:spTree>
    <p:extLst>
      <p:ext uri="{BB962C8B-B14F-4D97-AF65-F5344CB8AC3E}">
        <p14:creationId xmlns:p14="http://schemas.microsoft.com/office/powerpoint/2010/main" val="3460022016"/>
      </p:ext>
    </p:extLst>
  </p:cSld>
  <p:clrMapOvr>
    <a:masterClrMapping/>
  </p:clrMapOvr>
  <mc:AlternateContent xmlns:mc="http://schemas.openxmlformats.org/markup-compatibility/2006" xmlns:p14="http://schemas.microsoft.com/office/powerpoint/2010/main">
    <mc:Choice Requires="p14">
      <p:transition spd="slow" p14:dur="2000" advTm="8510"/>
    </mc:Choice>
    <mc:Fallback xmlns="">
      <p:transition spd="slow" advTm="851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Emotional</a:t>
            </a:r>
            <a:r>
              <a:rPr lang="nl-BE" dirty="0"/>
              <a:t> </a:t>
            </a:r>
            <a:r>
              <a:rPr lang="nl-BE" dirty="0" err="1"/>
              <a:t>transition</a:t>
            </a:r>
            <a:r>
              <a:rPr lang="nl-BE" dirty="0"/>
              <a:t/>
            </a:r>
            <a:br>
              <a:rPr lang="nl-BE" dirty="0"/>
            </a:br>
            <a:r>
              <a:rPr lang="nl-BE" dirty="0"/>
              <a:t>Age of coming-out (TGNB, 2025)</a:t>
            </a:r>
          </a:p>
        </p:txBody>
      </p:sp>
      <p:sp>
        <p:nvSpPr>
          <p:cNvPr id="4" name="Tijdelijke aanduiding voor dianummer 3"/>
          <p:cNvSpPr>
            <a:spLocks noGrp="1"/>
          </p:cNvSpPr>
          <p:nvPr>
            <p:ph type="sldNum" sz="quarter" idx="12"/>
          </p:nvPr>
        </p:nvSpPr>
        <p:spPr/>
        <p:txBody>
          <a:bodyPr/>
          <a:lstStyle/>
          <a:p>
            <a:fld id="{4FAB73BC-B049-4115-A692-8D63A059BFB8}" type="slidenum">
              <a:rPr lang="en-US" smtClean="0"/>
              <a:t>14</a:t>
            </a:fld>
            <a:endParaRPr lang="en-US" dirty="0"/>
          </a:p>
        </p:txBody>
      </p:sp>
      <p:pic>
        <p:nvPicPr>
          <p:cNvPr id="6" name="Afbeelding 5">
            <a:extLst>
              <a:ext uri="{FF2B5EF4-FFF2-40B4-BE49-F238E27FC236}">
                <a16:creationId xmlns:a16="http://schemas.microsoft.com/office/drawing/2014/main" id="{A2747CAA-9033-A5E9-9336-0A08C368C860}"/>
              </a:ext>
            </a:extLst>
          </p:cNvPr>
          <p:cNvPicPr>
            <a:picLocks noChangeAspect="1"/>
          </p:cNvPicPr>
          <p:nvPr/>
        </p:nvPicPr>
        <p:blipFill>
          <a:blip r:embed="rId3"/>
          <a:stretch>
            <a:fillRect/>
          </a:stretch>
        </p:blipFill>
        <p:spPr>
          <a:xfrm>
            <a:off x="827727" y="1494763"/>
            <a:ext cx="10862878" cy="4433828"/>
          </a:xfrm>
          <a:prstGeom prst="rect">
            <a:avLst/>
          </a:prstGeom>
        </p:spPr>
      </p:pic>
      <p:sp>
        <p:nvSpPr>
          <p:cNvPr id="3" name="Tijdelijke aanduiding voor voettekst 2">
            <a:extLst>
              <a:ext uri="{FF2B5EF4-FFF2-40B4-BE49-F238E27FC236}">
                <a16:creationId xmlns:a16="http://schemas.microsoft.com/office/drawing/2014/main" id="{9577285E-D44A-0601-F730-09F2CCC42399}"/>
              </a:ext>
            </a:extLst>
          </p:cNvPr>
          <p:cNvSpPr>
            <a:spLocks noGrp="1"/>
          </p:cNvSpPr>
          <p:nvPr>
            <p:ph type="ftr" sz="quarter" idx="11"/>
          </p:nvPr>
        </p:nvSpPr>
        <p:spPr/>
        <p:txBody>
          <a:bodyPr/>
          <a:lstStyle/>
          <a:p>
            <a:r>
              <a:rPr lang="nl-BE"/>
              <a:t>J Motmans</a:t>
            </a:r>
          </a:p>
        </p:txBody>
      </p:sp>
    </p:spTree>
    <p:extLst>
      <p:ext uri="{BB962C8B-B14F-4D97-AF65-F5344CB8AC3E}">
        <p14:creationId xmlns:p14="http://schemas.microsoft.com/office/powerpoint/2010/main" val="3512418324"/>
      </p:ext>
    </p:extLst>
  </p:cSld>
  <p:clrMapOvr>
    <a:masterClrMapping/>
  </p:clrMapOvr>
  <mc:AlternateContent xmlns:mc="http://schemas.openxmlformats.org/markup-compatibility/2006" xmlns:p14="http://schemas.microsoft.com/office/powerpoint/2010/main">
    <mc:Choice Requires="p14">
      <p:transition spd="slow" p14:dur="2000" advTm="41007"/>
    </mc:Choice>
    <mc:Fallback xmlns="">
      <p:transition spd="slow" advTm="41007"/>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69F9A3-B76A-7B28-1534-48480BD2116F}"/>
              </a:ext>
            </a:extLst>
          </p:cNvPr>
          <p:cNvSpPr>
            <a:spLocks noGrp="1"/>
          </p:cNvSpPr>
          <p:nvPr>
            <p:ph type="title"/>
          </p:nvPr>
        </p:nvSpPr>
        <p:spPr/>
        <p:txBody>
          <a:bodyPr/>
          <a:lstStyle/>
          <a:p>
            <a:r>
              <a:rPr lang="nl-BE" dirty="0" err="1"/>
              <a:t>Social</a:t>
            </a:r>
            <a:r>
              <a:rPr lang="nl-BE" dirty="0"/>
              <a:t> </a:t>
            </a:r>
            <a:r>
              <a:rPr lang="nl-BE" dirty="0" err="1"/>
              <a:t>transition</a:t>
            </a:r>
            <a:endParaRPr lang="nl-BE" dirty="0"/>
          </a:p>
        </p:txBody>
      </p:sp>
      <p:sp>
        <p:nvSpPr>
          <p:cNvPr id="3" name="Tijdelijke aanduiding voor inhoud 2">
            <a:extLst>
              <a:ext uri="{FF2B5EF4-FFF2-40B4-BE49-F238E27FC236}">
                <a16:creationId xmlns:a16="http://schemas.microsoft.com/office/drawing/2014/main" id="{E3B2B3C0-ABF9-CB0F-4424-AD85AD07C7BE}"/>
              </a:ext>
            </a:extLst>
          </p:cNvPr>
          <p:cNvSpPr>
            <a:spLocks noGrp="1"/>
          </p:cNvSpPr>
          <p:nvPr>
            <p:ph idx="1"/>
          </p:nvPr>
        </p:nvSpPr>
        <p:spPr/>
        <p:txBody>
          <a:bodyPr>
            <a:normAutofit/>
          </a:bodyPr>
          <a:lstStyle/>
          <a:p>
            <a:pPr>
              <a:buFont typeface="Wingdings" panose="05000000000000000000" pitchFamily="2" charset="2"/>
              <a:buChar char="§"/>
            </a:pPr>
            <a:r>
              <a:rPr lang="nl-BE" sz="2531" dirty="0"/>
              <a:t> Genderrol change?</a:t>
            </a:r>
          </a:p>
          <a:p>
            <a:pPr>
              <a:buFont typeface="Wingdings" panose="05000000000000000000" pitchFamily="2" charset="2"/>
              <a:buChar char="§"/>
            </a:pPr>
            <a:r>
              <a:rPr lang="nl-BE" sz="2531" dirty="0"/>
              <a:t> </a:t>
            </a:r>
            <a:r>
              <a:rPr lang="nl-BE" sz="2531" dirty="0" err="1"/>
              <a:t>Clothing</a:t>
            </a:r>
            <a:r>
              <a:rPr lang="nl-BE" sz="2531" dirty="0"/>
              <a:t>, hair, make up -&gt; </a:t>
            </a:r>
            <a:r>
              <a:rPr lang="nl-BE" sz="2531" dirty="0" err="1"/>
              <a:t>social</a:t>
            </a:r>
            <a:r>
              <a:rPr lang="nl-BE" sz="2531" dirty="0"/>
              <a:t> markers </a:t>
            </a:r>
            <a:r>
              <a:rPr lang="nl-BE" sz="2531" dirty="0" err="1"/>
              <a:t>for</a:t>
            </a:r>
            <a:r>
              <a:rPr lang="nl-BE" sz="2531" dirty="0"/>
              <a:t> gender </a:t>
            </a:r>
            <a:r>
              <a:rPr lang="nl-BE" sz="2531" dirty="0" err="1"/>
              <a:t>expression</a:t>
            </a:r>
            <a:r>
              <a:rPr lang="nl-BE" sz="2531" dirty="0"/>
              <a:t> (culture </a:t>
            </a:r>
            <a:r>
              <a:rPr lang="nl-BE" sz="2531" dirty="0" err="1"/>
              <a:t>and</a:t>
            </a:r>
            <a:r>
              <a:rPr lang="nl-BE" sz="2531" dirty="0"/>
              <a:t> time-</a:t>
            </a:r>
            <a:r>
              <a:rPr lang="nl-BE" sz="2531" dirty="0" err="1"/>
              <a:t>bound</a:t>
            </a:r>
            <a:r>
              <a:rPr lang="nl-BE" sz="2531" dirty="0"/>
              <a:t>) (</a:t>
            </a:r>
            <a:r>
              <a:rPr lang="nl-BE" sz="2531" dirty="0" err="1"/>
              <a:t>difficult</a:t>
            </a:r>
            <a:r>
              <a:rPr lang="nl-BE" sz="2531" dirty="0"/>
              <a:t> </a:t>
            </a:r>
            <a:r>
              <a:rPr lang="nl-BE" sz="2531" dirty="0" err="1"/>
              <a:t>for</a:t>
            </a:r>
            <a:r>
              <a:rPr lang="nl-BE" sz="2531" dirty="0"/>
              <a:t> non-</a:t>
            </a:r>
            <a:r>
              <a:rPr lang="nl-BE" sz="2531" dirty="0" err="1"/>
              <a:t>binary</a:t>
            </a:r>
            <a:r>
              <a:rPr lang="nl-BE" sz="2531" dirty="0"/>
              <a:t> </a:t>
            </a:r>
            <a:r>
              <a:rPr lang="nl-BE" sz="2531" dirty="0" err="1"/>
              <a:t>people</a:t>
            </a:r>
            <a:r>
              <a:rPr lang="nl-BE" sz="2531" dirty="0"/>
              <a:t>: </a:t>
            </a:r>
            <a:r>
              <a:rPr lang="nl-BE" sz="2531" dirty="0" err="1"/>
              <a:t>what</a:t>
            </a:r>
            <a:r>
              <a:rPr lang="nl-BE" sz="2531" dirty="0"/>
              <a:t> script </a:t>
            </a:r>
            <a:r>
              <a:rPr lang="nl-BE" sz="2531" dirty="0" err="1"/>
              <a:t>to</a:t>
            </a:r>
            <a:r>
              <a:rPr lang="nl-BE" sz="2531" dirty="0"/>
              <a:t> follow?)</a:t>
            </a:r>
          </a:p>
          <a:p>
            <a:pPr>
              <a:buFont typeface="Wingdings" panose="05000000000000000000" pitchFamily="2" charset="2"/>
              <a:buChar char="§"/>
            </a:pPr>
            <a:r>
              <a:rPr lang="nl-BE" sz="2531" dirty="0"/>
              <a:t> Name/</a:t>
            </a:r>
            <a:r>
              <a:rPr lang="nl-BE" sz="2531" dirty="0" err="1"/>
              <a:t>pronouns</a:t>
            </a:r>
            <a:r>
              <a:rPr lang="nl-BE" sz="2531" dirty="0"/>
              <a:t>? (new </a:t>
            </a:r>
            <a:r>
              <a:rPr lang="nl-BE" sz="2531" dirty="0" err="1"/>
              <a:t>language</a:t>
            </a:r>
            <a:r>
              <a:rPr lang="nl-BE" sz="2531" dirty="0"/>
              <a:t> </a:t>
            </a:r>
            <a:r>
              <a:rPr lang="nl-BE" sz="2531" dirty="0" err="1"/>
              <a:t>for</a:t>
            </a:r>
            <a:r>
              <a:rPr lang="nl-BE" sz="2531" dirty="0"/>
              <a:t> non-</a:t>
            </a:r>
            <a:r>
              <a:rPr lang="nl-BE" sz="2531" dirty="0" err="1"/>
              <a:t>binary</a:t>
            </a:r>
            <a:r>
              <a:rPr lang="nl-BE" sz="2531" dirty="0"/>
              <a:t> </a:t>
            </a:r>
            <a:r>
              <a:rPr lang="nl-BE" sz="2531" dirty="0" err="1"/>
              <a:t>people</a:t>
            </a:r>
            <a:r>
              <a:rPr lang="nl-BE" sz="2531" dirty="0"/>
              <a:t>)</a:t>
            </a:r>
          </a:p>
        </p:txBody>
      </p:sp>
      <p:sp>
        <p:nvSpPr>
          <p:cNvPr id="4" name="Tijdelijke aanduiding voor dianummer 3">
            <a:extLst>
              <a:ext uri="{FF2B5EF4-FFF2-40B4-BE49-F238E27FC236}">
                <a16:creationId xmlns:a16="http://schemas.microsoft.com/office/drawing/2014/main" id="{D3B2848D-5E84-4AEC-3393-CDB1B2C8340C}"/>
              </a:ext>
            </a:extLst>
          </p:cNvPr>
          <p:cNvSpPr>
            <a:spLocks noGrp="1"/>
          </p:cNvSpPr>
          <p:nvPr>
            <p:ph type="sldNum" sz="quarter" idx="12"/>
          </p:nvPr>
        </p:nvSpPr>
        <p:spPr/>
        <p:txBody>
          <a:bodyPr/>
          <a:lstStyle/>
          <a:p>
            <a:fld id="{4FAB73BC-B049-4115-A692-8D63A059BFB8}" type="slidenum">
              <a:rPr lang="en-US" smtClean="0"/>
              <a:t>15</a:t>
            </a:fld>
            <a:endParaRPr lang="en-US" dirty="0"/>
          </a:p>
        </p:txBody>
      </p:sp>
      <p:pic>
        <p:nvPicPr>
          <p:cNvPr id="5" name="Tijdelijke aanduiding voor inhoud 3">
            <a:extLst>
              <a:ext uri="{FF2B5EF4-FFF2-40B4-BE49-F238E27FC236}">
                <a16:creationId xmlns:a16="http://schemas.microsoft.com/office/drawing/2014/main" id="{156E08C8-4543-28D3-57AA-13CFAC011B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2058" y="4001294"/>
            <a:ext cx="4741045" cy="2667628"/>
          </a:xfrm>
          <a:prstGeom prst="rect">
            <a:avLst/>
          </a:prstGeom>
        </p:spPr>
      </p:pic>
      <p:sp>
        <p:nvSpPr>
          <p:cNvPr id="6" name="Tijdelijke aanduiding voor voettekst 5">
            <a:extLst>
              <a:ext uri="{FF2B5EF4-FFF2-40B4-BE49-F238E27FC236}">
                <a16:creationId xmlns:a16="http://schemas.microsoft.com/office/drawing/2014/main" id="{DDD86B87-9AFE-E965-D36E-DBCB0EC84792}"/>
              </a:ext>
            </a:extLst>
          </p:cNvPr>
          <p:cNvSpPr>
            <a:spLocks noGrp="1"/>
          </p:cNvSpPr>
          <p:nvPr>
            <p:ph type="ftr" sz="quarter" idx="11"/>
          </p:nvPr>
        </p:nvSpPr>
        <p:spPr/>
        <p:txBody>
          <a:bodyPr/>
          <a:lstStyle/>
          <a:p>
            <a:r>
              <a:rPr lang="nl-BE"/>
              <a:t>J Motmans</a:t>
            </a:r>
          </a:p>
        </p:txBody>
      </p:sp>
    </p:spTree>
    <p:extLst>
      <p:ext uri="{BB962C8B-B14F-4D97-AF65-F5344CB8AC3E}">
        <p14:creationId xmlns:p14="http://schemas.microsoft.com/office/powerpoint/2010/main" val="2967637824"/>
      </p:ext>
    </p:extLst>
  </p:cSld>
  <p:clrMapOvr>
    <a:masterClrMapping/>
  </p:clrMapOvr>
  <mc:AlternateContent xmlns:mc="http://schemas.openxmlformats.org/markup-compatibility/2006" xmlns:p14="http://schemas.microsoft.com/office/powerpoint/2010/main">
    <mc:Choice Requires="p14">
      <p:transition spd="slow" p14:dur="2000" advTm="118688"/>
    </mc:Choice>
    <mc:Fallback xmlns="">
      <p:transition spd="slow" advTm="118688"/>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Medical</a:t>
            </a:r>
            <a:r>
              <a:rPr lang="nl-BE" dirty="0"/>
              <a:t> </a:t>
            </a:r>
            <a:r>
              <a:rPr lang="nl-BE" dirty="0" err="1"/>
              <a:t>transition</a:t>
            </a:r>
            <a:endParaRPr lang="nl-BE" dirty="0"/>
          </a:p>
        </p:txBody>
      </p:sp>
      <p:sp>
        <p:nvSpPr>
          <p:cNvPr id="3" name="Tijdelijke aanduiding voor inhoud 2"/>
          <p:cNvSpPr>
            <a:spLocks noGrp="1"/>
          </p:cNvSpPr>
          <p:nvPr>
            <p:ph idx="1"/>
          </p:nvPr>
        </p:nvSpPr>
        <p:spPr>
          <a:xfrm>
            <a:off x="838200" y="1541845"/>
            <a:ext cx="10515600" cy="4351338"/>
          </a:xfrm>
        </p:spPr>
        <p:txBody>
          <a:bodyPr>
            <a:normAutofit lnSpcReduction="10000"/>
          </a:bodyPr>
          <a:lstStyle/>
          <a:p>
            <a:r>
              <a:rPr lang="en-US" sz="2531" dirty="0"/>
              <a:t>Not every trans person has a request for help or/and needs medical care!</a:t>
            </a:r>
          </a:p>
          <a:p>
            <a:r>
              <a:rPr lang="nl-BE" sz="2531" dirty="0"/>
              <a:t>Barriers: </a:t>
            </a:r>
          </a:p>
          <a:p>
            <a:pPr lvl="1">
              <a:buFont typeface="Wingdings" panose="05000000000000000000" pitchFamily="2" charset="2"/>
              <a:buChar char="§"/>
            </a:pPr>
            <a:r>
              <a:rPr lang="nl-BE" sz="2232" dirty="0"/>
              <a:t> </a:t>
            </a:r>
            <a:r>
              <a:rPr lang="en-US" sz="2531" dirty="0"/>
              <a:t>Lack of correct information and referral </a:t>
            </a:r>
          </a:p>
          <a:p>
            <a:pPr lvl="1">
              <a:buFont typeface="Wingdings" panose="05000000000000000000" pitchFamily="2" charset="2"/>
              <a:buChar char="§"/>
            </a:pPr>
            <a:r>
              <a:rPr lang="en-US" sz="2531" dirty="0"/>
              <a:t>Waiting lists (danger: self-medication!) </a:t>
            </a:r>
          </a:p>
          <a:p>
            <a:pPr lvl="1">
              <a:buFont typeface="Wingdings" panose="05000000000000000000" pitchFamily="2" charset="2"/>
              <a:buChar char="§"/>
            </a:pPr>
            <a:r>
              <a:rPr lang="en-US" sz="2531" dirty="0"/>
              <a:t>Shame/stigma or fear of prejudice from care providers </a:t>
            </a:r>
          </a:p>
          <a:p>
            <a:pPr lvl="1">
              <a:buFont typeface="Wingdings" panose="05000000000000000000" pitchFamily="2" charset="2"/>
              <a:buChar char="§"/>
            </a:pPr>
            <a:r>
              <a:rPr lang="en-US" sz="2531" dirty="0"/>
              <a:t>Cost (58% have hospitalization insurance, but only 15% got most expenses back)</a:t>
            </a:r>
          </a:p>
          <a:p>
            <a:pPr>
              <a:buFont typeface="Wingdings" panose="05000000000000000000" pitchFamily="2" charset="2"/>
              <a:buChar char="§"/>
            </a:pPr>
            <a:r>
              <a:rPr lang="en-US" sz="2831" dirty="0"/>
              <a:t>Positive evolution: Care is becoming increasingly accessible, visible and affordable</a:t>
            </a:r>
          </a:p>
          <a:p>
            <a:pPr>
              <a:buFont typeface="Wingdings" panose="05000000000000000000" pitchFamily="2" charset="2"/>
              <a:buChar char="§"/>
            </a:pPr>
            <a:r>
              <a:rPr lang="en-US" sz="2831" dirty="0">
                <a:highlight>
                  <a:srgbClr val="FFFF00"/>
                </a:highlight>
              </a:rPr>
              <a:t>Challenge: large influx, possibly changing profile?</a:t>
            </a:r>
            <a:endParaRPr lang="nl-BE" sz="2831" dirty="0">
              <a:highlight>
                <a:srgbClr val="FFFF00"/>
              </a:highlight>
            </a:endParaRPr>
          </a:p>
        </p:txBody>
      </p:sp>
      <p:sp>
        <p:nvSpPr>
          <p:cNvPr id="5" name="PIJL-RECHTS 4"/>
          <p:cNvSpPr/>
          <p:nvPr/>
        </p:nvSpPr>
        <p:spPr>
          <a:xfrm>
            <a:off x="286120" y="4405617"/>
            <a:ext cx="504061" cy="4343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560"/>
          </a:p>
        </p:txBody>
      </p:sp>
      <p:sp>
        <p:nvSpPr>
          <p:cNvPr id="6" name="Tekstvak 5">
            <a:extLst>
              <a:ext uri="{FF2B5EF4-FFF2-40B4-BE49-F238E27FC236}">
                <a16:creationId xmlns:a16="http://schemas.microsoft.com/office/drawing/2014/main" id="{0BD32C17-F30E-0113-375D-8B8EFC98564B}"/>
              </a:ext>
            </a:extLst>
          </p:cNvPr>
          <p:cNvSpPr txBox="1"/>
          <p:nvPr/>
        </p:nvSpPr>
        <p:spPr>
          <a:xfrm>
            <a:off x="5556340" y="6265233"/>
            <a:ext cx="4526454" cy="546688"/>
          </a:xfrm>
          <a:prstGeom prst="rect">
            <a:avLst/>
          </a:prstGeom>
          <a:noFill/>
        </p:spPr>
        <p:txBody>
          <a:bodyPr wrap="square" rtlCol="0">
            <a:spAutoFit/>
          </a:bodyPr>
          <a:lstStyle/>
          <a:p>
            <a:pPr defTabSz="685731"/>
            <a:r>
              <a:rPr lang="en-US" sz="984" i="1" dirty="0">
                <a:solidFill>
                  <a:prstClr val="black"/>
                </a:solidFill>
              </a:rPr>
              <a:t>Motmans, J., Wyverkens, E., &amp; Defreyne, J. (2017). Being transgender in Belgium. Ten years later. Brussels: Institute for the equality of women and men.</a:t>
            </a:r>
          </a:p>
        </p:txBody>
      </p:sp>
      <p:sp>
        <p:nvSpPr>
          <p:cNvPr id="4" name="Tijdelijke aanduiding voor voettekst 3">
            <a:extLst>
              <a:ext uri="{FF2B5EF4-FFF2-40B4-BE49-F238E27FC236}">
                <a16:creationId xmlns:a16="http://schemas.microsoft.com/office/drawing/2014/main" id="{F95488F6-C10E-C01C-41B1-509248736282}"/>
              </a:ext>
            </a:extLst>
          </p:cNvPr>
          <p:cNvSpPr>
            <a:spLocks noGrp="1"/>
          </p:cNvSpPr>
          <p:nvPr>
            <p:ph type="ftr" sz="quarter" idx="11"/>
          </p:nvPr>
        </p:nvSpPr>
        <p:spPr/>
        <p:txBody>
          <a:bodyPr/>
          <a:lstStyle/>
          <a:p>
            <a:r>
              <a:rPr lang="nl-BE"/>
              <a:t>J Motmans</a:t>
            </a:r>
          </a:p>
        </p:txBody>
      </p:sp>
      <p:sp>
        <p:nvSpPr>
          <p:cNvPr id="7" name="Tijdelijke aanduiding voor dianummer 6">
            <a:extLst>
              <a:ext uri="{FF2B5EF4-FFF2-40B4-BE49-F238E27FC236}">
                <a16:creationId xmlns:a16="http://schemas.microsoft.com/office/drawing/2014/main" id="{BBC6F5D1-7513-C3C8-9EEE-24AC12E9C658}"/>
              </a:ext>
            </a:extLst>
          </p:cNvPr>
          <p:cNvSpPr>
            <a:spLocks noGrp="1"/>
          </p:cNvSpPr>
          <p:nvPr>
            <p:ph type="sldNum" sz="quarter" idx="12"/>
          </p:nvPr>
        </p:nvSpPr>
        <p:spPr/>
        <p:txBody>
          <a:bodyPr/>
          <a:lstStyle/>
          <a:p>
            <a:fld id="{C9A8A351-5C7C-4395-AC7F-763D97B6BE0B}" type="slidenum">
              <a:rPr lang="nl-BE" smtClean="0"/>
              <a:pPr/>
              <a:t>16</a:t>
            </a:fld>
            <a:r>
              <a:rPr lang="nl-BE"/>
              <a:t> </a:t>
            </a:r>
            <a:r>
              <a:rPr lang="nl-BE">
                <a:solidFill>
                  <a:schemeClr val="bg2"/>
                </a:solidFill>
              </a:rPr>
              <a:t>/</a:t>
            </a:r>
            <a:endParaRPr lang="nl-BE" dirty="0"/>
          </a:p>
        </p:txBody>
      </p:sp>
    </p:spTree>
    <p:extLst>
      <p:ext uri="{BB962C8B-B14F-4D97-AF65-F5344CB8AC3E}">
        <p14:creationId xmlns:p14="http://schemas.microsoft.com/office/powerpoint/2010/main" val="3136932713"/>
      </p:ext>
    </p:extLst>
  </p:cSld>
  <p:clrMapOvr>
    <a:masterClrMapping/>
  </p:clrMapOvr>
  <mc:AlternateContent xmlns:mc="http://schemas.openxmlformats.org/markup-compatibility/2006" xmlns:p14="http://schemas.microsoft.com/office/powerpoint/2010/main">
    <mc:Choice Requires="p14">
      <p:transition spd="slow" p14:dur="2000" advTm="28670"/>
    </mc:Choice>
    <mc:Fallback xmlns="">
      <p:transition spd="slow" advTm="2867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438" y="585390"/>
            <a:ext cx="11021887" cy="1499524"/>
          </a:xfrm>
        </p:spPr>
        <p:txBody>
          <a:bodyPr/>
          <a:lstStyle/>
          <a:p>
            <a:r>
              <a:rPr lang="nl-BE" dirty="0" err="1"/>
              <a:t>Psychological</a:t>
            </a:r>
            <a:r>
              <a:rPr lang="nl-BE" dirty="0"/>
              <a:t> counseling: important!</a:t>
            </a:r>
          </a:p>
        </p:txBody>
      </p:sp>
      <p:sp>
        <p:nvSpPr>
          <p:cNvPr id="3" name="Tijdelijke aanduiding voor inhoud 2"/>
          <p:cNvSpPr>
            <a:spLocks noGrp="1"/>
          </p:cNvSpPr>
          <p:nvPr>
            <p:ph idx="1"/>
          </p:nvPr>
        </p:nvSpPr>
        <p:spPr>
          <a:xfrm>
            <a:off x="1024439" y="2013118"/>
            <a:ext cx="10277653" cy="4037565"/>
          </a:xfrm>
        </p:spPr>
        <p:txBody>
          <a:bodyPr>
            <a:normAutofit/>
          </a:bodyPr>
          <a:lstStyle/>
          <a:p>
            <a:r>
              <a:rPr lang="en-US" b="1" dirty="0"/>
              <a:t>Suicide rates are alarmingly high (</a:t>
            </a:r>
            <a:r>
              <a:rPr lang="en-US" dirty="0" err="1"/>
              <a:t>Seynaeve</a:t>
            </a:r>
            <a:r>
              <a:rPr lang="en-US" dirty="0"/>
              <a:t>, </a:t>
            </a:r>
            <a:r>
              <a:rPr lang="en-US" dirty="0" err="1"/>
              <a:t>Missiaen</a:t>
            </a:r>
            <a:r>
              <a:rPr lang="en-US" dirty="0"/>
              <a:t>, </a:t>
            </a:r>
            <a:r>
              <a:rPr lang="en-US" dirty="0" err="1"/>
              <a:t>Portzky</a:t>
            </a:r>
            <a:r>
              <a:rPr lang="en-US" dirty="0"/>
              <a:t>, </a:t>
            </a:r>
            <a:r>
              <a:rPr lang="en-US" dirty="0" err="1"/>
              <a:t>Dumon</a:t>
            </a:r>
            <a:r>
              <a:rPr lang="en-US" dirty="0"/>
              <a:t> &amp; Motmans, 2016)</a:t>
            </a:r>
          </a:p>
          <a:p>
            <a:r>
              <a:rPr lang="en-US" b="1" dirty="0"/>
              <a:t>80% </a:t>
            </a:r>
            <a:r>
              <a:rPr lang="en-US" dirty="0"/>
              <a:t>are currently thinking or have thought about suicide</a:t>
            </a:r>
          </a:p>
          <a:p>
            <a:r>
              <a:rPr lang="en-US" b="1" dirty="0"/>
              <a:t>40% </a:t>
            </a:r>
            <a:r>
              <a:rPr lang="en-US" dirty="0"/>
              <a:t>have already attempted suicide</a:t>
            </a:r>
          </a:p>
          <a:p>
            <a:endParaRPr lang="nl-BE" sz="2000" dirty="0"/>
          </a:p>
          <a:p>
            <a:pPr marL="0" indent="0">
              <a:buNone/>
            </a:pPr>
            <a:r>
              <a:rPr lang="en-US" b="1" dirty="0"/>
              <a:t>Focusing on factors that strengthen resilience such as:</a:t>
            </a:r>
            <a:endParaRPr lang="nl-BE" sz="2000" dirty="0">
              <a:sym typeface="Wingdings" panose="05000000000000000000" pitchFamily="2" charset="2"/>
            </a:endParaRPr>
          </a:p>
          <a:p>
            <a:pPr>
              <a:buFont typeface="Wingdings" panose="05000000000000000000" pitchFamily="2" charset="2"/>
              <a:buChar char="§"/>
            </a:pPr>
            <a:r>
              <a:rPr lang="nl-BE" sz="2000" dirty="0">
                <a:sym typeface="Wingdings" panose="05000000000000000000" pitchFamily="2" charset="2"/>
              </a:rPr>
              <a:t> </a:t>
            </a:r>
            <a:r>
              <a:rPr lang="en-US" sz="1600" b="0" i="0" dirty="0">
                <a:solidFill>
                  <a:srgbClr val="3C4043"/>
                </a:solidFill>
                <a:effectLst/>
                <a:latin typeface="Roboto" panose="02000000000000000000" pitchFamily="2" charset="0"/>
              </a:rPr>
              <a:t>Family support  involve context </a:t>
            </a:r>
          </a:p>
          <a:p>
            <a:pPr>
              <a:buFont typeface="Wingdings" panose="05000000000000000000" pitchFamily="2" charset="2"/>
              <a:buChar char="§"/>
            </a:pPr>
            <a:r>
              <a:rPr lang="en-US" sz="1600" b="0" i="0" dirty="0">
                <a:solidFill>
                  <a:srgbClr val="3C4043"/>
                </a:solidFill>
                <a:effectLst/>
                <a:latin typeface="Roboto" panose="02000000000000000000" pitchFamily="2" charset="0"/>
              </a:rPr>
              <a:t>Insight into minority stress model </a:t>
            </a:r>
          </a:p>
          <a:p>
            <a:pPr>
              <a:buFont typeface="Wingdings" panose="05000000000000000000" pitchFamily="2" charset="2"/>
              <a:buChar char="§"/>
            </a:pPr>
            <a:r>
              <a:rPr lang="en-US" sz="1600" b="0" i="0" dirty="0">
                <a:solidFill>
                  <a:srgbClr val="3C4043"/>
                </a:solidFill>
                <a:effectLst/>
                <a:latin typeface="Roboto" panose="02000000000000000000" pitchFamily="2" charset="0"/>
              </a:rPr>
              <a:t>Invest in community/buddy projects</a:t>
            </a:r>
          </a:p>
          <a:p>
            <a:pPr>
              <a:buFont typeface="Wingdings" panose="05000000000000000000" pitchFamily="2" charset="2"/>
              <a:buChar char="§"/>
            </a:pPr>
            <a:r>
              <a:rPr lang="en-US" sz="1600" b="0" i="0" dirty="0">
                <a:solidFill>
                  <a:srgbClr val="3C4043"/>
                </a:solidFill>
                <a:effectLst/>
                <a:latin typeface="Roboto" panose="02000000000000000000" pitchFamily="2" charset="0"/>
              </a:rPr>
              <a:t> Coping skills </a:t>
            </a:r>
          </a:p>
          <a:p>
            <a:pPr>
              <a:buFont typeface="Wingdings" panose="05000000000000000000" pitchFamily="2" charset="2"/>
              <a:buChar char="§"/>
            </a:pPr>
            <a:r>
              <a:rPr lang="en-US" sz="1600" b="0" i="0" dirty="0">
                <a:solidFill>
                  <a:srgbClr val="3C4043"/>
                </a:solidFill>
                <a:effectLst/>
                <a:latin typeface="Roboto" panose="02000000000000000000" pitchFamily="2" charset="0"/>
              </a:rPr>
              <a:t>Expand network (professional and private) …..</a:t>
            </a:r>
            <a:endParaRPr lang="nl-BE" sz="2000" dirty="0"/>
          </a:p>
          <a:p>
            <a:endParaRPr lang="nl-BE" dirty="0"/>
          </a:p>
        </p:txBody>
      </p:sp>
      <p:sp>
        <p:nvSpPr>
          <p:cNvPr id="4" name="Tijdelijke aanduiding voor dianummer 3"/>
          <p:cNvSpPr>
            <a:spLocks noGrp="1"/>
          </p:cNvSpPr>
          <p:nvPr>
            <p:ph type="sldNum" sz="quarter" idx="12"/>
          </p:nvPr>
        </p:nvSpPr>
        <p:spPr/>
        <p:txBody>
          <a:bodyPr/>
          <a:lstStyle/>
          <a:p>
            <a:fld id="{4FAB73BC-B049-4115-A692-8D63A059BFB8}" type="slidenum">
              <a:rPr lang="en-US" smtClean="0"/>
              <a:t>17</a:t>
            </a:fld>
            <a:endParaRPr lang="en-US" dirty="0"/>
          </a:p>
        </p:txBody>
      </p:sp>
      <p:sp>
        <p:nvSpPr>
          <p:cNvPr id="5" name="Tijdelijke aanduiding voor voettekst 4">
            <a:extLst>
              <a:ext uri="{FF2B5EF4-FFF2-40B4-BE49-F238E27FC236}">
                <a16:creationId xmlns:a16="http://schemas.microsoft.com/office/drawing/2014/main" id="{21DE04BA-D32A-882A-B57D-AFD1FDE8B0C2}"/>
              </a:ext>
            </a:extLst>
          </p:cNvPr>
          <p:cNvSpPr>
            <a:spLocks noGrp="1"/>
          </p:cNvSpPr>
          <p:nvPr>
            <p:ph type="ftr" sz="quarter" idx="11"/>
          </p:nvPr>
        </p:nvSpPr>
        <p:spPr/>
        <p:txBody>
          <a:bodyPr/>
          <a:lstStyle/>
          <a:p>
            <a:r>
              <a:rPr lang="nl-BE"/>
              <a:t>J Motmans</a:t>
            </a:r>
          </a:p>
        </p:txBody>
      </p:sp>
    </p:spTree>
    <p:extLst>
      <p:ext uri="{BB962C8B-B14F-4D97-AF65-F5344CB8AC3E}">
        <p14:creationId xmlns:p14="http://schemas.microsoft.com/office/powerpoint/2010/main" val="500008356"/>
      </p:ext>
    </p:extLst>
  </p:cSld>
  <p:clrMapOvr>
    <a:masterClrMapping/>
  </p:clrMapOvr>
  <mc:AlternateContent xmlns:mc="http://schemas.openxmlformats.org/markup-compatibility/2006" xmlns:p14="http://schemas.microsoft.com/office/powerpoint/2010/main">
    <mc:Choice Requires="p14">
      <p:transition spd="slow" p14:dur="2000" advTm="1983"/>
    </mc:Choice>
    <mc:Fallback xmlns="">
      <p:transition spd="slow" advTm="1983"/>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1B6CD-0DD0-AC1C-9D5A-EF9027B1726B}"/>
              </a:ext>
            </a:extLst>
          </p:cNvPr>
          <p:cNvSpPr>
            <a:spLocks noGrp="1"/>
          </p:cNvSpPr>
          <p:nvPr>
            <p:ph type="title"/>
          </p:nvPr>
        </p:nvSpPr>
        <p:spPr/>
        <p:txBody>
          <a:bodyPr/>
          <a:lstStyle/>
          <a:p>
            <a:r>
              <a:rPr lang="en-GB" dirty="0"/>
              <a:t>Gender minority stress model (Testa et al., 2017)</a:t>
            </a:r>
          </a:p>
        </p:txBody>
      </p:sp>
      <p:sp>
        <p:nvSpPr>
          <p:cNvPr id="3" name="Content Placeholder 2">
            <a:extLst>
              <a:ext uri="{FF2B5EF4-FFF2-40B4-BE49-F238E27FC236}">
                <a16:creationId xmlns:a16="http://schemas.microsoft.com/office/drawing/2014/main" id="{2B84075A-B90F-108D-FC8E-A31C805F99AF}"/>
              </a:ext>
            </a:extLst>
          </p:cNvPr>
          <p:cNvSpPr>
            <a:spLocks noGrp="1"/>
          </p:cNvSpPr>
          <p:nvPr>
            <p:ph idx="1"/>
          </p:nvPr>
        </p:nvSpPr>
        <p:spPr>
          <a:xfrm>
            <a:off x="8657862" y="1825625"/>
            <a:ext cx="2695937" cy="4351338"/>
          </a:xfrm>
        </p:spPr>
        <p:txBody>
          <a:bodyPr/>
          <a:lstStyle/>
          <a:p>
            <a:r>
              <a:rPr lang="en-GB" sz="2000" dirty="0"/>
              <a:t>rejection, non-affirmation, and victimization were related to suicidal ideation through experiences of </a:t>
            </a:r>
            <a:r>
              <a:rPr lang="en-GB" sz="2000" b="1" dirty="0"/>
              <a:t>internalized transphobia </a:t>
            </a:r>
            <a:r>
              <a:rPr lang="en-GB" sz="2000" dirty="0"/>
              <a:t>and </a:t>
            </a:r>
            <a:r>
              <a:rPr lang="en-GB" sz="2000" b="1" dirty="0"/>
              <a:t>negative expectations</a:t>
            </a:r>
          </a:p>
          <a:p>
            <a:endParaRPr lang="en-GB" dirty="0"/>
          </a:p>
        </p:txBody>
      </p:sp>
      <p:sp>
        <p:nvSpPr>
          <p:cNvPr id="4" name="Slide Number Placeholder 3">
            <a:extLst>
              <a:ext uri="{FF2B5EF4-FFF2-40B4-BE49-F238E27FC236}">
                <a16:creationId xmlns:a16="http://schemas.microsoft.com/office/drawing/2014/main" id="{8969CF67-F0EF-6E5D-9499-C5DDFB449308}"/>
              </a:ext>
            </a:extLst>
          </p:cNvPr>
          <p:cNvSpPr>
            <a:spLocks noGrp="1"/>
          </p:cNvSpPr>
          <p:nvPr>
            <p:ph type="sldNum" sz="quarter" idx="12"/>
          </p:nvPr>
        </p:nvSpPr>
        <p:spPr/>
        <p:txBody>
          <a:bodyPr/>
          <a:lstStyle/>
          <a:p>
            <a:fld id="{C9A8A351-5C7C-4395-AC7F-763D97B6BE0B}" type="slidenum">
              <a:rPr lang="nl-BE" smtClean="0"/>
              <a:pPr/>
              <a:t>18</a:t>
            </a:fld>
            <a:r>
              <a:rPr lang="nl-BE"/>
              <a:t> </a:t>
            </a:r>
            <a:r>
              <a:rPr lang="nl-BE">
                <a:solidFill>
                  <a:schemeClr val="bg2"/>
                </a:solidFill>
              </a:rPr>
              <a:t>/</a:t>
            </a:r>
            <a:endParaRPr lang="nl-BE" dirty="0"/>
          </a:p>
        </p:txBody>
      </p:sp>
      <p:pic>
        <p:nvPicPr>
          <p:cNvPr id="6" name="Afbeelding 4">
            <a:extLst>
              <a:ext uri="{FF2B5EF4-FFF2-40B4-BE49-F238E27FC236}">
                <a16:creationId xmlns:a16="http://schemas.microsoft.com/office/drawing/2014/main" id="{9CA9064D-A428-3072-FC75-3E2C100BC9C5}"/>
              </a:ext>
            </a:extLst>
          </p:cNvPr>
          <p:cNvPicPr>
            <a:picLocks noChangeAspect="1"/>
          </p:cNvPicPr>
          <p:nvPr/>
        </p:nvPicPr>
        <p:blipFill>
          <a:blip r:embed="rId2"/>
          <a:stretch>
            <a:fillRect/>
          </a:stretch>
        </p:blipFill>
        <p:spPr>
          <a:xfrm>
            <a:off x="625972" y="1418068"/>
            <a:ext cx="8031890" cy="4758895"/>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77 w 10000"/>
              <a:gd name="connsiteY2" fmla="*/ 7659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54 w 10000"/>
              <a:gd name="connsiteY2" fmla="*/ 8029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54 w 10000"/>
              <a:gd name="connsiteY2" fmla="*/ 7836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54 w 10000"/>
              <a:gd name="connsiteY2" fmla="*/ 7969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77 w 10000"/>
              <a:gd name="connsiteY2" fmla="*/ 7984 h 10000"/>
              <a:gd name="connsiteX3" fmla="*/ 6748 w 10000"/>
              <a:gd name="connsiteY3" fmla="*/ 10000 h 10000"/>
              <a:gd name="connsiteX4" fmla="*/ 47 w 10000"/>
              <a:gd name="connsiteY4" fmla="*/ 9985 h 10000"/>
              <a:gd name="connsiteX5" fmla="*/ 0 w 10000"/>
              <a:gd name="connsiteY5" fmla="*/ 0 h 10000"/>
              <a:gd name="connsiteX0" fmla="*/ 0 w 10000"/>
              <a:gd name="connsiteY0" fmla="*/ 0 h 10000"/>
              <a:gd name="connsiteX1" fmla="*/ 10000 w 10000"/>
              <a:gd name="connsiteY1" fmla="*/ 0 h 10000"/>
              <a:gd name="connsiteX2" fmla="*/ 9977 w 10000"/>
              <a:gd name="connsiteY2" fmla="*/ 7984 h 10000"/>
              <a:gd name="connsiteX3" fmla="*/ 6888 w 10000"/>
              <a:gd name="connsiteY3" fmla="*/ 10000 h 10000"/>
              <a:gd name="connsiteX4" fmla="*/ 47 w 10000"/>
              <a:gd name="connsiteY4" fmla="*/ 9985 h 10000"/>
              <a:gd name="connsiteX5" fmla="*/ 0 w 10000"/>
              <a:gd name="connsiteY5" fmla="*/ 0 h 10000"/>
              <a:gd name="connsiteX0" fmla="*/ 0 w 10000"/>
              <a:gd name="connsiteY0" fmla="*/ 0 h 9985"/>
              <a:gd name="connsiteX1" fmla="*/ 10000 w 10000"/>
              <a:gd name="connsiteY1" fmla="*/ 0 h 9985"/>
              <a:gd name="connsiteX2" fmla="*/ 9977 w 10000"/>
              <a:gd name="connsiteY2" fmla="*/ 7984 h 9985"/>
              <a:gd name="connsiteX3" fmla="*/ 6888 w 10000"/>
              <a:gd name="connsiteY3" fmla="*/ 9985 h 9985"/>
              <a:gd name="connsiteX4" fmla="*/ 47 w 10000"/>
              <a:gd name="connsiteY4" fmla="*/ 9985 h 9985"/>
              <a:gd name="connsiteX5" fmla="*/ 0 w 10000"/>
              <a:gd name="connsiteY5" fmla="*/ 0 h 9985"/>
              <a:gd name="connsiteX0" fmla="*/ 0 w 10000"/>
              <a:gd name="connsiteY0" fmla="*/ 0 h 10000"/>
              <a:gd name="connsiteX1" fmla="*/ 10000 w 10000"/>
              <a:gd name="connsiteY1" fmla="*/ 0 h 10000"/>
              <a:gd name="connsiteX2" fmla="*/ 9977 w 10000"/>
              <a:gd name="connsiteY2" fmla="*/ 7996 h 10000"/>
              <a:gd name="connsiteX3" fmla="*/ 6911 w 10000"/>
              <a:gd name="connsiteY3" fmla="*/ 10000 h 10000"/>
              <a:gd name="connsiteX4" fmla="*/ 47 w 10000"/>
              <a:gd name="connsiteY4" fmla="*/ 10000 h 10000"/>
              <a:gd name="connsiteX5" fmla="*/ 0 w 10000"/>
              <a:gd name="connsiteY5" fmla="*/ 0 h 10000"/>
              <a:gd name="connsiteX0" fmla="*/ 0 w 10001"/>
              <a:gd name="connsiteY0" fmla="*/ 0 h 10000"/>
              <a:gd name="connsiteX1" fmla="*/ 10000 w 10001"/>
              <a:gd name="connsiteY1" fmla="*/ 0 h 10000"/>
              <a:gd name="connsiteX2" fmla="*/ 9999 w 10001"/>
              <a:gd name="connsiteY2" fmla="*/ 7996 h 10000"/>
              <a:gd name="connsiteX3" fmla="*/ 6911 w 10001"/>
              <a:gd name="connsiteY3" fmla="*/ 10000 h 10000"/>
              <a:gd name="connsiteX4" fmla="*/ 47 w 10001"/>
              <a:gd name="connsiteY4" fmla="*/ 10000 h 10000"/>
              <a:gd name="connsiteX5" fmla="*/ 0 w 10001"/>
              <a:gd name="connsiteY5" fmla="*/ 0 h 10000"/>
              <a:gd name="connsiteX0" fmla="*/ 0 w 10001"/>
              <a:gd name="connsiteY0" fmla="*/ 0 h 10000"/>
              <a:gd name="connsiteX1" fmla="*/ 10000 w 10001"/>
              <a:gd name="connsiteY1" fmla="*/ 0 h 10000"/>
              <a:gd name="connsiteX2" fmla="*/ 9999 w 10001"/>
              <a:gd name="connsiteY2" fmla="*/ 7996 h 10000"/>
              <a:gd name="connsiteX3" fmla="*/ 7718 w 10001"/>
              <a:gd name="connsiteY3" fmla="*/ 10000 h 10000"/>
              <a:gd name="connsiteX4" fmla="*/ 47 w 10001"/>
              <a:gd name="connsiteY4" fmla="*/ 10000 h 10000"/>
              <a:gd name="connsiteX5" fmla="*/ 0 w 10001"/>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 h="10000">
                <a:moveTo>
                  <a:pt x="0" y="0"/>
                </a:moveTo>
                <a:lnTo>
                  <a:pt x="10000" y="0"/>
                </a:lnTo>
                <a:cubicBezTo>
                  <a:pt x="9992" y="2557"/>
                  <a:pt x="10007" y="5439"/>
                  <a:pt x="9999" y="7996"/>
                </a:cubicBezTo>
                <a:lnTo>
                  <a:pt x="7718" y="10000"/>
                </a:lnTo>
                <a:lnTo>
                  <a:pt x="47" y="10000"/>
                </a:lnTo>
                <a:cubicBezTo>
                  <a:pt x="31" y="6667"/>
                  <a:pt x="16" y="3333"/>
                  <a:pt x="0" y="0"/>
                </a:cubicBezTo>
                <a:close/>
              </a:path>
            </a:pathLst>
          </a:custGeom>
          <a:noFill/>
        </p:spPr>
      </p:pic>
    </p:spTree>
    <p:extLst>
      <p:ext uri="{BB962C8B-B14F-4D97-AF65-F5344CB8AC3E}">
        <p14:creationId xmlns:p14="http://schemas.microsoft.com/office/powerpoint/2010/main" val="2711621059"/>
      </p:ext>
    </p:extLst>
  </p:cSld>
  <p:clrMapOvr>
    <a:masterClrMapping/>
  </p:clrMapOvr>
  <mc:AlternateContent xmlns:mc="http://schemas.openxmlformats.org/markup-compatibility/2006" xmlns:p14="http://schemas.microsoft.com/office/powerpoint/2010/main">
    <mc:Choice Requires="p14">
      <p:transition spd="slow" p14:dur="2000" advTm="78335"/>
    </mc:Choice>
    <mc:Fallback xmlns="">
      <p:transition spd="slow" advTm="78335"/>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EA038F-2DF8-7607-7333-A65915F0444B}"/>
              </a:ext>
            </a:extLst>
          </p:cNvPr>
          <p:cNvSpPr>
            <a:spLocks noGrp="1"/>
          </p:cNvSpPr>
          <p:nvPr>
            <p:ph type="title"/>
          </p:nvPr>
        </p:nvSpPr>
        <p:spPr>
          <a:xfrm>
            <a:off x="965102" y="804493"/>
            <a:ext cx="3302210" cy="5249014"/>
          </a:xfrm>
        </p:spPr>
        <p:txBody>
          <a:bodyPr>
            <a:normAutofit/>
          </a:bodyPr>
          <a:lstStyle/>
          <a:p>
            <a:r>
              <a:rPr lang="nl-BE" dirty="0" err="1"/>
              <a:t>Key</a:t>
            </a:r>
            <a:r>
              <a:rPr lang="nl-BE" dirty="0"/>
              <a:t> </a:t>
            </a:r>
            <a:r>
              <a:rPr lang="nl-BE" dirty="0" err="1"/>
              <a:t>themes</a:t>
            </a:r>
            <a:endParaRPr lang="nl-BE" dirty="0"/>
          </a:p>
        </p:txBody>
      </p:sp>
      <p:sp>
        <p:nvSpPr>
          <p:cNvPr id="3" name="Tijdelijke aanduiding voor inhoud 2">
            <a:extLst>
              <a:ext uri="{FF2B5EF4-FFF2-40B4-BE49-F238E27FC236}">
                <a16:creationId xmlns:a16="http://schemas.microsoft.com/office/drawing/2014/main" id="{4F296D38-53F3-4942-0BAE-2C795B406242}"/>
              </a:ext>
            </a:extLst>
          </p:cNvPr>
          <p:cNvSpPr>
            <a:spLocks noGrp="1"/>
          </p:cNvSpPr>
          <p:nvPr>
            <p:ph idx="1"/>
          </p:nvPr>
        </p:nvSpPr>
        <p:spPr>
          <a:xfrm>
            <a:off x="5109943" y="804493"/>
            <a:ext cx="6146794" cy="5249014"/>
          </a:xfrm>
        </p:spPr>
        <p:txBody>
          <a:bodyPr anchor="ctr">
            <a:normAutofit/>
          </a:bodyPr>
          <a:lstStyle/>
          <a:p>
            <a:pPr lvl="1"/>
            <a:r>
              <a:rPr lang="en-US" sz="2400" dirty="0"/>
              <a:t>experience of gender development, gender identity, gender expression, ...</a:t>
            </a:r>
          </a:p>
          <a:p>
            <a:pPr lvl="1"/>
            <a:r>
              <a:rPr lang="en-US" sz="2400" dirty="0"/>
              <a:t>(recent) coming out and social transition (parents, partner, friends, work...)</a:t>
            </a:r>
          </a:p>
          <a:p>
            <a:pPr lvl="1"/>
            <a:r>
              <a:rPr lang="en-US" sz="2400" dirty="0"/>
              <a:t>thinking about desired future possibilities regarding desire for children/fertility</a:t>
            </a:r>
          </a:p>
          <a:p>
            <a:pPr lvl="1"/>
            <a:r>
              <a:rPr lang="en-US" sz="2400" dirty="0"/>
              <a:t>mapping out psychological and/or medical care needs</a:t>
            </a:r>
          </a:p>
          <a:p>
            <a:pPr lvl="1"/>
            <a:r>
              <a:rPr lang="en-US" sz="2400" dirty="0"/>
              <a:t>psycho-education about possibilities and limitations of gender-affirming treatment</a:t>
            </a:r>
          </a:p>
          <a:p>
            <a:pPr lvl="1"/>
            <a:r>
              <a:rPr lang="en-US" sz="2400" dirty="0"/>
              <a:t>Sexual experience and relationships</a:t>
            </a:r>
            <a:endParaRPr lang="nl-BE" dirty="0"/>
          </a:p>
        </p:txBody>
      </p:sp>
      <p:sp>
        <p:nvSpPr>
          <p:cNvPr id="4" name="Tijdelijke aanduiding voor dianummer 3">
            <a:extLst>
              <a:ext uri="{FF2B5EF4-FFF2-40B4-BE49-F238E27FC236}">
                <a16:creationId xmlns:a16="http://schemas.microsoft.com/office/drawing/2014/main" id="{5F3C7ECB-5BDA-C026-ADF5-0B2E370A68AF}"/>
              </a:ext>
            </a:extLst>
          </p:cNvPr>
          <p:cNvSpPr>
            <a:spLocks noGrp="1"/>
          </p:cNvSpPr>
          <p:nvPr>
            <p:ph type="sldNum" sz="quarter" idx="12"/>
          </p:nvPr>
        </p:nvSpPr>
        <p:spPr>
          <a:xfrm>
            <a:off x="10837045" y="6470518"/>
            <a:ext cx="973607" cy="274303"/>
          </a:xfrm>
        </p:spPr>
        <p:txBody>
          <a:bodyPr>
            <a:normAutofit/>
          </a:bodyPr>
          <a:lstStyle/>
          <a:p>
            <a:pPr>
              <a:spcAft>
                <a:spcPts val="600"/>
              </a:spcAft>
            </a:pPr>
            <a:fld id="{4FAB73BC-B049-4115-A692-8D63A059BFB8}" type="slidenum">
              <a:rPr lang="en-US" smtClean="0"/>
              <a:pPr>
                <a:spcAft>
                  <a:spcPts val="600"/>
                </a:spcAft>
              </a:pPr>
              <a:t>19</a:t>
            </a:fld>
            <a:endParaRPr lang="en-US"/>
          </a:p>
        </p:txBody>
      </p:sp>
      <p:sp>
        <p:nvSpPr>
          <p:cNvPr id="5" name="Tijdelijke aanduiding voor voettekst 4">
            <a:extLst>
              <a:ext uri="{FF2B5EF4-FFF2-40B4-BE49-F238E27FC236}">
                <a16:creationId xmlns:a16="http://schemas.microsoft.com/office/drawing/2014/main" id="{1C68DF45-49A2-CCEE-48BC-CCCB560BD393}"/>
              </a:ext>
            </a:extLst>
          </p:cNvPr>
          <p:cNvSpPr>
            <a:spLocks noGrp="1"/>
          </p:cNvSpPr>
          <p:nvPr>
            <p:ph type="ftr" sz="quarter" idx="11"/>
          </p:nvPr>
        </p:nvSpPr>
        <p:spPr/>
        <p:txBody>
          <a:bodyPr/>
          <a:lstStyle/>
          <a:p>
            <a:r>
              <a:rPr lang="nl-BE"/>
              <a:t>J Motmans</a:t>
            </a:r>
          </a:p>
        </p:txBody>
      </p:sp>
    </p:spTree>
    <p:extLst>
      <p:ext uri="{BB962C8B-B14F-4D97-AF65-F5344CB8AC3E}">
        <p14:creationId xmlns:p14="http://schemas.microsoft.com/office/powerpoint/2010/main" val="2030433977"/>
      </p:ext>
    </p:extLst>
  </p:cSld>
  <p:clrMapOvr>
    <a:masterClrMapping/>
  </p:clrMapOvr>
  <mc:AlternateContent xmlns:mc="http://schemas.openxmlformats.org/markup-compatibility/2006" xmlns:p14="http://schemas.microsoft.com/office/powerpoint/2010/main">
    <mc:Choice Requires="p14">
      <p:transition spd="slow" p14:dur="2000" advTm="34229"/>
    </mc:Choice>
    <mc:Fallback xmlns="">
      <p:transition spd="slow" advTm="34229"/>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51738" y="585390"/>
            <a:ext cx="5740388" cy="1499524"/>
          </a:xfrm>
        </p:spPr>
        <p:txBody>
          <a:bodyPr>
            <a:normAutofit/>
          </a:bodyPr>
          <a:lstStyle/>
          <a:p>
            <a:r>
              <a:rPr lang="nl-BE" dirty="0" err="1"/>
              <a:t>Sexuality</a:t>
            </a:r>
            <a:r>
              <a:rPr lang="nl-BE" dirty="0"/>
              <a:t>/</a:t>
            </a:r>
            <a:r>
              <a:rPr lang="nl-BE" dirty="0" err="1"/>
              <a:t>Intimacy</a:t>
            </a:r>
            <a:endParaRPr lang="nl-BE" dirty="0"/>
          </a:p>
        </p:txBody>
      </p:sp>
      <p:pic>
        <p:nvPicPr>
          <p:cNvPr id="5" name="Afbeelding 4">
            <a:extLst>
              <a:ext uri="{FF2B5EF4-FFF2-40B4-BE49-F238E27FC236}">
                <a16:creationId xmlns:a16="http://schemas.microsoft.com/office/drawing/2014/main" id="{1FB24A43-1497-0582-74FE-04D48F052422}"/>
              </a:ext>
            </a:extLst>
          </p:cNvPr>
          <p:cNvPicPr>
            <a:picLocks noChangeAspect="1"/>
          </p:cNvPicPr>
          <p:nvPr/>
        </p:nvPicPr>
        <p:blipFill>
          <a:blip r:embed="rId3"/>
          <a:stretch>
            <a:fillRect/>
          </a:stretch>
        </p:blipFill>
        <p:spPr>
          <a:xfrm flipH="1">
            <a:off x="484974" y="590380"/>
            <a:ext cx="3530052" cy="3300597"/>
          </a:xfrm>
          <a:prstGeom prst="rect">
            <a:avLst/>
          </a:prstGeom>
        </p:spPr>
      </p:pic>
      <p:pic>
        <p:nvPicPr>
          <p:cNvPr id="7" name="Afbeelding 6">
            <a:extLst>
              <a:ext uri="{FF2B5EF4-FFF2-40B4-BE49-F238E27FC236}">
                <a16:creationId xmlns:a16="http://schemas.microsoft.com/office/drawing/2014/main" id="{F768907C-0544-0E5A-E213-5369E0FE4838}"/>
              </a:ext>
            </a:extLst>
          </p:cNvPr>
          <p:cNvPicPr>
            <a:picLocks noChangeAspect="1"/>
          </p:cNvPicPr>
          <p:nvPr/>
        </p:nvPicPr>
        <p:blipFill>
          <a:blip r:embed="rId4"/>
          <a:stretch>
            <a:fillRect/>
          </a:stretch>
        </p:blipFill>
        <p:spPr>
          <a:xfrm flipH="1">
            <a:off x="1689193" y="4266652"/>
            <a:ext cx="3291313" cy="1999472"/>
          </a:xfrm>
          <a:prstGeom prst="rect">
            <a:avLst/>
          </a:prstGeom>
        </p:spPr>
      </p:pic>
      <p:sp>
        <p:nvSpPr>
          <p:cNvPr id="3" name="Tijdelijke aanduiding voor inhoud 2"/>
          <p:cNvSpPr>
            <a:spLocks noGrp="1"/>
          </p:cNvSpPr>
          <p:nvPr>
            <p:ph idx="1"/>
          </p:nvPr>
        </p:nvSpPr>
        <p:spPr>
          <a:xfrm>
            <a:off x="5697738" y="1879419"/>
            <a:ext cx="5740388" cy="4023115"/>
          </a:xfrm>
        </p:spPr>
        <p:txBody>
          <a:bodyPr>
            <a:normAutofit/>
          </a:bodyPr>
          <a:lstStyle/>
          <a:p>
            <a:r>
              <a:rPr lang="en-US" sz="1700" dirty="0"/>
              <a:t>Possibly complicated relationship with their body</a:t>
            </a:r>
          </a:p>
          <a:p>
            <a:r>
              <a:rPr lang="en-US" sz="1700" dirty="0"/>
              <a:t>Searching for new ways to experience sexuality</a:t>
            </a:r>
          </a:p>
          <a:p>
            <a:pPr lvl="1"/>
            <a:r>
              <a:rPr lang="en-US" sz="1400" dirty="0"/>
              <a:t>Cf. Tools</a:t>
            </a:r>
          </a:p>
          <a:p>
            <a:pPr lvl="1"/>
            <a:r>
              <a:rPr lang="en-US" sz="1400" dirty="0"/>
              <a:t>TIP: Separate physical characteristics and sexual behavior from gender when discussing safe sex!</a:t>
            </a:r>
          </a:p>
          <a:p>
            <a:r>
              <a:rPr lang="en-US" sz="1700" dirty="0"/>
              <a:t>Not every trans person goes through every step in the transition.</a:t>
            </a:r>
          </a:p>
          <a:p>
            <a:r>
              <a:rPr lang="en-US" sz="1700" b="1" dirty="0"/>
              <a:t>SO:</a:t>
            </a:r>
            <a:r>
              <a:rPr lang="nl-NL" sz="1700" dirty="0"/>
              <a:t/>
            </a:r>
            <a:br>
              <a:rPr lang="nl-NL" sz="1700" dirty="0"/>
            </a:br>
            <a:r>
              <a:rPr lang="en-US" sz="1700" b="1" dirty="0"/>
              <a:t>Avoid assumptions about the anatomy of transgender people!</a:t>
            </a:r>
          </a:p>
          <a:p>
            <a:pPr marL="0" indent="0">
              <a:buNone/>
            </a:pPr>
            <a:endParaRPr lang="nl-NL" sz="1700" b="1" dirty="0"/>
          </a:p>
          <a:p>
            <a:r>
              <a:rPr lang="nl-BE" sz="1400" dirty="0">
                <a:solidFill>
                  <a:srgbClr val="222222"/>
                </a:solidFill>
                <a:latin typeface="Arial" panose="020B0604020202020204" pitchFamily="34" charset="0"/>
              </a:rPr>
              <a:t>Kerckhof, M., Bruneel, L., &amp; Elaut, E. (2022). Mythes versus feiten over het seksueel leven van transpersonen. </a:t>
            </a:r>
            <a:r>
              <a:rPr lang="nl-BE" sz="1400" i="1" dirty="0">
                <a:solidFill>
                  <a:srgbClr val="222222"/>
                </a:solidFill>
                <a:latin typeface="Arial" panose="020B0604020202020204" pitchFamily="34" charset="0"/>
              </a:rPr>
              <a:t>Neuron</a:t>
            </a:r>
            <a:r>
              <a:rPr lang="nl-BE" sz="1400" dirty="0">
                <a:solidFill>
                  <a:srgbClr val="222222"/>
                </a:solidFill>
                <a:latin typeface="Arial" panose="020B0604020202020204" pitchFamily="34" charset="0"/>
              </a:rPr>
              <a:t>, 26-30.</a:t>
            </a:r>
            <a:endParaRPr lang="nl-NL" sz="1700" b="1" dirty="0"/>
          </a:p>
          <a:p>
            <a:endParaRPr lang="nl-BE" sz="1700" dirty="0"/>
          </a:p>
        </p:txBody>
      </p:sp>
      <p:sp>
        <p:nvSpPr>
          <p:cNvPr id="4" name="Tijdelijke aanduiding voor dianummer 3"/>
          <p:cNvSpPr>
            <a:spLocks noGrp="1"/>
          </p:cNvSpPr>
          <p:nvPr>
            <p:ph type="sldNum" sz="quarter" idx="12"/>
          </p:nvPr>
        </p:nvSpPr>
        <p:spPr>
          <a:xfrm>
            <a:off x="10837045" y="6470518"/>
            <a:ext cx="973607" cy="274303"/>
          </a:xfrm>
        </p:spPr>
        <p:txBody>
          <a:bodyPr>
            <a:normAutofit/>
          </a:bodyPr>
          <a:lstStyle/>
          <a:p>
            <a:pPr>
              <a:spcAft>
                <a:spcPts val="600"/>
              </a:spcAft>
            </a:pPr>
            <a:fld id="{4FAB73BC-B049-4115-A692-8D63A059BFB8}" type="slidenum">
              <a:rPr lang="en-US" smtClean="0"/>
              <a:pPr>
                <a:spcAft>
                  <a:spcPts val="600"/>
                </a:spcAft>
              </a:pPr>
              <a:t>20</a:t>
            </a:fld>
            <a:endParaRPr lang="en-US"/>
          </a:p>
        </p:txBody>
      </p:sp>
      <p:sp>
        <p:nvSpPr>
          <p:cNvPr id="6" name="Tijdelijke aanduiding voor voettekst 5">
            <a:extLst>
              <a:ext uri="{FF2B5EF4-FFF2-40B4-BE49-F238E27FC236}">
                <a16:creationId xmlns:a16="http://schemas.microsoft.com/office/drawing/2014/main" id="{0907127F-EDF8-5BD2-5A0A-E35876F65E61}"/>
              </a:ext>
            </a:extLst>
          </p:cNvPr>
          <p:cNvSpPr>
            <a:spLocks noGrp="1"/>
          </p:cNvSpPr>
          <p:nvPr>
            <p:ph type="ftr" sz="quarter" idx="11"/>
          </p:nvPr>
        </p:nvSpPr>
        <p:spPr/>
        <p:txBody>
          <a:bodyPr/>
          <a:lstStyle/>
          <a:p>
            <a:r>
              <a:rPr lang="nl-BE"/>
              <a:t>J Motmans</a:t>
            </a:r>
          </a:p>
        </p:txBody>
      </p:sp>
    </p:spTree>
    <p:extLst>
      <p:ext uri="{BB962C8B-B14F-4D97-AF65-F5344CB8AC3E}">
        <p14:creationId xmlns:p14="http://schemas.microsoft.com/office/powerpoint/2010/main" val="1182758432"/>
      </p:ext>
    </p:extLst>
  </p:cSld>
  <p:clrMapOvr>
    <a:masterClrMapping/>
  </p:clrMapOvr>
  <mc:AlternateContent xmlns:mc="http://schemas.openxmlformats.org/markup-compatibility/2006" xmlns:p14="http://schemas.microsoft.com/office/powerpoint/2010/main">
    <mc:Choice Requires="p14">
      <p:transition spd="slow" p14:dur="2000" advTm="41743"/>
    </mc:Choice>
    <mc:Fallback xmlns="">
      <p:transition spd="slow" advTm="41743"/>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8E01D4-5DE9-CBD1-73BE-71D4622CFF48}"/>
              </a:ext>
            </a:extLst>
          </p:cNvPr>
          <p:cNvSpPr>
            <a:spLocks noGrp="1"/>
          </p:cNvSpPr>
          <p:nvPr>
            <p:ph type="title"/>
          </p:nvPr>
        </p:nvSpPr>
        <p:spPr>
          <a:xfrm>
            <a:off x="965102" y="804493"/>
            <a:ext cx="3391693" cy="5249014"/>
          </a:xfrm>
        </p:spPr>
        <p:txBody>
          <a:bodyPr>
            <a:normAutofit/>
          </a:bodyPr>
          <a:lstStyle/>
          <a:p>
            <a:pPr algn="r"/>
            <a:r>
              <a:rPr lang="en-US" dirty="0"/>
              <a:t>Themes shift throughout a trajectory</a:t>
            </a:r>
            <a:endParaRPr lang="nl-BE" dirty="0"/>
          </a:p>
        </p:txBody>
      </p:sp>
      <p:sp>
        <p:nvSpPr>
          <p:cNvPr id="8" name="Tijdelijke aanduiding voor inhoud 2">
            <a:extLst>
              <a:ext uri="{FF2B5EF4-FFF2-40B4-BE49-F238E27FC236}">
                <a16:creationId xmlns:a16="http://schemas.microsoft.com/office/drawing/2014/main" id="{7F761B81-ED0C-8608-3B5C-B19CB04C895B}"/>
              </a:ext>
            </a:extLst>
          </p:cNvPr>
          <p:cNvSpPr>
            <a:spLocks noGrp="1"/>
          </p:cNvSpPr>
          <p:nvPr>
            <p:ph idx="1"/>
          </p:nvPr>
        </p:nvSpPr>
        <p:spPr>
          <a:xfrm>
            <a:off x="4999398" y="804493"/>
            <a:ext cx="6257339" cy="5249014"/>
          </a:xfrm>
        </p:spPr>
        <p:txBody>
          <a:bodyPr anchor="ctr">
            <a:normAutofit/>
          </a:bodyPr>
          <a:lstStyle/>
          <a:p>
            <a:pPr lvl="1"/>
            <a:r>
              <a:rPr lang="en-US" sz="2400" dirty="0"/>
              <a:t>coping with shame and guilt</a:t>
            </a:r>
          </a:p>
          <a:p>
            <a:pPr lvl="1"/>
            <a:r>
              <a:rPr lang="en-US" sz="2400" dirty="0"/>
              <a:t>experiences of violence and discrimination</a:t>
            </a:r>
          </a:p>
          <a:p>
            <a:pPr lvl="1"/>
            <a:r>
              <a:rPr lang="en-US" sz="2400" dirty="0"/>
              <a:t>(re)discovering sexuality and relationships</a:t>
            </a:r>
          </a:p>
          <a:p>
            <a:pPr lvl="1"/>
            <a:r>
              <a:rPr lang="en-US" sz="2400" dirty="0"/>
              <a:t>coping with experiences of loss</a:t>
            </a:r>
          </a:p>
          <a:p>
            <a:pPr lvl="1"/>
            <a:r>
              <a:rPr lang="en-US" sz="2400" dirty="0"/>
              <a:t>Identity</a:t>
            </a:r>
            <a:endParaRPr lang="nl-NL" sz="2400" dirty="0"/>
          </a:p>
          <a:p>
            <a:pPr lvl="1"/>
            <a:r>
              <a:rPr lang="nl-NL" sz="2400" b="1" dirty="0" err="1"/>
              <a:t>Fertility</a:t>
            </a:r>
            <a:endParaRPr lang="nl-NL" sz="2400" b="1" dirty="0"/>
          </a:p>
          <a:p>
            <a:pPr lvl="1"/>
            <a:r>
              <a:rPr lang="nl-BE" sz="2400" b="0" i="0" dirty="0" err="1">
                <a:solidFill>
                  <a:srgbClr val="3C4043"/>
                </a:solidFill>
                <a:effectLst/>
                <a:latin typeface="Roboto" panose="02000000000000000000" pitchFamily="2" charset="0"/>
              </a:rPr>
              <a:t>Seeing</a:t>
            </a:r>
            <a:r>
              <a:rPr lang="nl-BE" sz="2400" b="0" i="0" dirty="0">
                <a:solidFill>
                  <a:srgbClr val="3C4043"/>
                </a:solidFill>
                <a:effectLst/>
                <a:latin typeface="Roboto" panose="02000000000000000000" pitchFamily="2" charset="0"/>
              </a:rPr>
              <a:t> </a:t>
            </a:r>
            <a:r>
              <a:rPr lang="nl-BE" sz="2400" b="0" i="0" dirty="0" err="1">
                <a:solidFill>
                  <a:srgbClr val="3C4043"/>
                </a:solidFill>
                <a:effectLst/>
                <a:latin typeface="Roboto" panose="02000000000000000000" pitchFamily="2" charset="0"/>
              </a:rPr>
              <a:t>transition</a:t>
            </a:r>
            <a:r>
              <a:rPr lang="nl-BE" sz="2400" b="0" i="0" dirty="0">
                <a:solidFill>
                  <a:srgbClr val="3C4043"/>
                </a:solidFill>
                <a:effectLst/>
                <a:latin typeface="Roboto" panose="02000000000000000000" pitchFamily="2" charset="0"/>
              </a:rPr>
              <a:t> as </a:t>
            </a:r>
            <a:r>
              <a:rPr lang="nl-BE" sz="2400" b="0" i="0" dirty="0" err="1">
                <a:solidFill>
                  <a:srgbClr val="3C4043"/>
                </a:solidFill>
                <a:effectLst/>
                <a:latin typeface="Roboto" panose="02000000000000000000" pitchFamily="2" charset="0"/>
              </a:rPr>
              <a:t>wealth</a:t>
            </a:r>
            <a:endParaRPr lang="nl-NL" sz="2400" dirty="0"/>
          </a:p>
        </p:txBody>
      </p:sp>
      <p:sp>
        <p:nvSpPr>
          <p:cNvPr id="4" name="Tijdelijke aanduiding voor dianummer 3">
            <a:extLst>
              <a:ext uri="{FF2B5EF4-FFF2-40B4-BE49-F238E27FC236}">
                <a16:creationId xmlns:a16="http://schemas.microsoft.com/office/drawing/2014/main" id="{192E99D1-C285-E3AE-2C2B-556A6E1AFC12}"/>
              </a:ext>
            </a:extLst>
          </p:cNvPr>
          <p:cNvSpPr>
            <a:spLocks noGrp="1"/>
          </p:cNvSpPr>
          <p:nvPr>
            <p:ph type="sldNum" sz="quarter" idx="12"/>
          </p:nvPr>
        </p:nvSpPr>
        <p:spPr>
          <a:xfrm>
            <a:off x="10837044" y="6470518"/>
            <a:ext cx="973607" cy="274303"/>
          </a:xfrm>
        </p:spPr>
        <p:txBody>
          <a:bodyPr>
            <a:normAutofit/>
          </a:bodyPr>
          <a:lstStyle/>
          <a:p>
            <a:pPr>
              <a:spcAft>
                <a:spcPts val="600"/>
              </a:spcAft>
            </a:pPr>
            <a:fld id="{4FAB73BC-B049-4115-A692-8D63A059BFB8}" type="slidenum">
              <a:rPr lang="en-US" smtClean="0"/>
              <a:pPr>
                <a:spcAft>
                  <a:spcPts val="600"/>
                </a:spcAft>
              </a:pPr>
              <a:t>21</a:t>
            </a:fld>
            <a:endParaRPr lang="en-US"/>
          </a:p>
        </p:txBody>
      </p:sp>
      <p:sp>
        <p:nvSpPr>
          <p:cNvPr id="3" name="Tijdelijke aanduiding voor voettekst 2">
            <a:extLst>
              <a:ext uri="{FF2B5EF4-FFF2-40B4-BE49-F238E27FC236}">
                <a16:creationId xmlns:a16="http://schemas.microsoft.com/office/drawing/2014/main" id="{87061B43-91CC-7C9C-34C9-A0AEE031D8B9}"/>
              </a:ext>
            </a:extLst>
          </p:cNvPr>
          <p:cNvSpPr>
            <a:spLocks noGrp="1"/>
          </p:cNvSpPr>
          <p:nvPr>
            <p:ph type="ftr" sz="quarter" idx="11"/>
          </p:nvPr>
        </p:nvSpPr>
        <p:spPr/>
        <p:txBody>
          <a:bodyPr/>
          <a:lstStyle/>
          <a:p>
            <a:r>
              <a:rPr lang="nl-BE"/>
              <a:t>J Motmans</a:t>
            </a:r>
          </a:p>
        </p:txBody>
      </p:sp>
    </p:spTree>
    <p:extLst>
      <p:ext uri="{BB962C8B-B14F-4D97-AF65-F5344CB8AC3E}">
        <p14:creationId xmlns:p14="http://schemas.microsoft.com/office/powerpoint/2010/main" val="3513929813"/>
      </p:ext>
    </p:extLst>
  </p:cSld>
  <p:clrMapOvr>
    <a:masterClrMapping/>
  </p:clrMapOvr>
  <mc:AlternateContent xmlns:mc="http://schemas.openxmlformats.org/markup-compatibility/2006" xmlns:p14="http://schemas.microsoft.com/office/powerpoint/2010/main">
    <mc:Choice Requires="p14">
      <p:transition spd="slow" p14:dur="2000" advTm="32079"/>
    </mc:Choice>
    <mc:Fallback xmlns="">
      <p:transition spd="slow" advTm="32079"/>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522" y="365128"/>
            <a:ext cx="10514958" cy="1325563"/>
          </a:xfrm>
        </p:spPr>
        <p:txBody>
          <a:bodyPr anchor="ctr">
            <a:normAutofit/>
          </a:bodyPr>
          <a:lstStyle/>
          <a:p>
            <a:r>
              <a:rPr lang="nl-BE" dirty="0"/>
              <a:t>“</a:t>
            </a:r>
            <a:r>
              <a:rPr lang="en-US" dirty="0"/>
              <a:t>after the operation the transition is completed</a:t>
            </a:r>
            <a:r>
              <a:rPr lang="nl-BE" dirty="0"/>
              <a:t>”</a:t>
            </a:r>
          </a:p>
        </p:txBody>
      </p:sp>
      <p:sp>
        <p:nvSpPr>
          <p:cNvPr id="3" name="Tijdelijke aanduiding voor inhoud 2"/>
          <p:cNvSpPr>
            <a:spLocks noGrp="1"/>
          </p:cNvSpPr>
          <p:nvPr>
            <p:ph sz="half" idx="1"/>
          </p:nvPr>
        </p:nvSpPr>
        <p:spPr>
          <a:xfrm>
            <a:off x="838522" y="1825625"/>
            <a:ext cx="5181284" cy="4351338"/>
          </a:xfrm>
        </p:spPr>
        <p:txBody>
          <a:bodyPr>
            <a:normAutofit/>
          </a:bodyPr>
          <a:lstStyle/>
          <a:p>
            <a:r>
              <a:rPr lang="en-US" dirty="0"/>
              <a:t>Transition is never fully completed for most</a:t>
            </a:r>
          </a:p>
          <a:p>
            <a:r>
              <a:rPr lang="en-US" dirty="0"/>
              <a:t>Complications</a:t>
            </a:r>
          </a:p>
          <a:p>
            <a:r>
              <a:rPr lang="en-US" dirty="0"/>
              <a:t>Continuing coming out and reactions from others</a:t>
            </a:r>
          </a:p>
          <a:p>
            <a:r>
              <a:rPr lang="en-US" dirty="0"/>
              <a:t>Self-discovery</a:t>
            </a:r>
          </a:p>
          <a:p>
            <a:r>
              <a:rPr lang="en-US" dirty="0"/>
              <a:t>Dating</a:t>
            </a:r>
          </a:p>
          <a:p>
            <a:r>
              <a:rPr lang="en-US" dirty="0"/>
              <a:t>….</a:t>
            </a:r>
            <a:endParaRPr lang="nl-BE" dirty="0"/>
          </a:p>
          <a:p>
            <a:pPr marL="0" indent="0">
              <a:buNone/>
            </a:pPr>
            <a:endParaRPr lang="nl-BE" dirty="0"/>
          </a:p>
          <a:p>
            <a:pPr marL="0" indent="0">
              <a:buNone/>
            </a:pPr>
            <a:r>
              <a:rPr lang="nl-BE" dirty="0" err="1"/>
              <a:t>Importance</a:t>
            </a:r>
            <a:r>
              <a:rPr lang="nl-BE" dirty="0"/>
              <a:t> of </a:t>
            </a:r>
            <a:r>
              <a:rPr lang="nl-BE" dirty="0" err="1"/>
              <a:t>after</a:t>
            </a:r>
            <a:r>
              <a:rPr lang="nl-BE" dirty="0"/>
              <a:t>-care!</a:t>
            </a:r>
          </a:p>
        </p:txBody>
      </p:sp>
      <p:pic>
        <p:nvPicPr>
          <p:cNvPr id="4098" name="Picture 2" descr="Pin page">
            <a:extLst>
              <a:ext uri="{FF2B5EF4-FFF2-40B4-BE49-F238E27FC236}">
                <a16:creationId xmlns:a16="http://schemas.microsoft.com/office/drawing/2014/main" id="{C8754B16-5DC3-6383-A463-603049C110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365" r="-2" b="-2"/>
          <a:stretch/>
        </p:blipFill>
        <p:spPr bwMode="auto">
          <a:xfrm>
            <a:off x="6172196" y="1825625"/>
            <a:ext cx="5181284" cy="4351338"/>
          </a:xfrm>
          <a:prstGeom prst="rect">
            <a:avLst/>
          </a:prstGeom>
          <a:solidFill>
            <a:srgbClr val="FFFFFF"/>
          </a:solidFill>
        </p:spPr>
      </p:pic>
      <p:sp>
        <p:nvSpPr>
          <p:cNvPr id="4" name="Tijdelijke aanduiding voor dianummer 3"/>
          <p:cNvSpPr>
            <a:spLocks noGrp="1"/>
          </p:cNvSpPr>
          <p:nvPr>
            <p:ph type="sldNum" sz="quarter" idx="12"/>
          </p:nvPr>
        </p:nvSpPr>
        <p:spPr>
          <a:xfrm>
            <a:off x="383254" y="6265233"/>
            <a:ext cx="888947" cy="136521"/>
          </a:xfrm>
        </p:spPr>
        <p:txBody>
          <a:bodyPr anchor="ctr">
            <a:normAutofit/>
          </a:bodyPr>
          <a:lstStyle/>
          <a:p>
            <a:pPr>
              <a:lnSpc>
                <a:spcPct val="90000"/>
              </a:lnSpc>
              <a:spcAft>
                <a:spcPts val="600"/>
              </a:spcAft>
            </a:pPr>
            <a:fld id="{4FAB73BC-B049-4115-A692-8D63A059BFB8}" type="slidenum">
              <a:rPr lang="en-US" smtClean="0"/>
              <a:pPr>
                <a:lnSpc>
                  <a:spcPct val="90000"/>
                </a:lnSpc>
                <a:spcAft>
                  <a:spcPts val="600"/>
                </a:spcAft>
              </a:pPr>
              <a:t>22</a:t>
            </a:fld>
            <a:endParaRPr lang="en-US"/>
          </a:p>
        </p:txBody>
      </p:sp>
      <p:sp>
        <p:nvSpPr>
          <p:cNvPr id="5" name="Tijdelijke aanduiding voor voettekst 4">
            <a:extLst>
              <a:ext uri="{FF2B5EF4-FFF2-40B4-BE49-F238E27FC236}">
                <a16:creationId xmlns:a16="http://schemas.microsoft.com/office/drawing/2014/main" id="{2A914103-EF51-6896-3CE3-CD8C86AB1F72}"/>
              </a:ext>
            </a:extLst>
          </p:cNvPr>
          <p:cNvSpPr>
            <a:spLocks noGrp="1"/>
          </p:cNvSpPr>
          <p:nvPr>
            <p:ph type="ftr" sz="quarter" idx="11"/>
          </p:nvPr>
        </p:nvSpPr>
        <p:spPr/>
        <p:txBody>
          <a:bodyPr/>
          <a:lstStyle/>
          <a:p>
            <a:r>
              <a:rPr lang="nl-BE"/>
              <a:t>J Motmans</a:t>
            </a:r>
          </a:p>
        </p:txBody>
      </p:sp>
    </p:spTree>
    <p:extLst>
      <p:ext uri="{BB962C8B-B14F-4D97-AF65-F5344CB8AC3E}">
        <p14:creationId xmlns:p14="http://schemas.microsoft.com/office/powerpoint/2010/main" val="1367050230"/>
      </p:ext>
    </p:extLst>
  </p:cSld>
  <p:clrMapOvr>
    <a:masterClrMapping/>
  </p:clrMapOvr>
  <mc:AlternateContent xmlns:mc="http://schemas.openxmlformats.org/markup-compatibility/2006" xmlns:p14="http://schemas.microsoft.com/office/powerpoint/2010/main">
    <mc:Choice Requires="p14">
      <p:transition spd="slow" p14:dur="2000" advTm="30383"/>
    </mc:Choice>
    <mc:Fallback xmlns="">
      <p:transition spd="slow" advTm="30383"/>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6F8A9-75BE-7EEE-2FE6-26B9F1B51ADB}"/>
              </a:ext>
            </a:extLst>
          </p:cNvPr>
          <p:cNvSpPr>
            <a:spLocks noGrp="1"/>
          </p:cNvSpPr>
          <p:nvPr>
            <p:ph type="ctrTitle"/>
          </p:nvPr>
        </p:nvSpPr>
        <p:spPr/>
        <p:txBody>
          <a:bodyPr/>
          <a:lstStyle/>
          <a:p>
            <a:r>
              <a:rPr lang="en-GB" dirty="0"/>
              <a:t>4. Parenthood and fertility </a:t>
            </a:r>
            <a:r>
              <a:rPr lang="en-GB" dirty="0" err="1"/>
              <a:t>counseling</a:t>
            </a:r>
            <a:endParaRPr lang="en-GB" dirty="0"/>
          </a:p>
        </p:txBody>
      </p:sp>
    </p:spTree>
    <p:extLst>
      <p:ext uri="{BB962C8B-B14F-4D97-AF65-F5344CB8AC3E}">
        <p14:creationId xmlns:p14="http://schemas.microsoft.com/office/powerpoint/2010/main" val="1109494253"/>
      </p:ext>
    </p:extLst>
  </p:cSld>
  <p:clrMapOvr>
    <a:masterClrMapping/>
  </p:clrMapOvr>
  <mc:AlternateContent xmlns:mc="http://schemas.openxmlformats.org/markup-compatibility/2006" xmlns:p14="http://schemas.microsoft.com/office/powerpoint/2010/main">
    <mc:Choice Requires="p14">
      <p:transition spd="slow" p14:dur="2000" advTm="3432"/>
    </mc:Choice>
    <mc:Fallback xmlns="">
      <p:transition spd="slow" advTm="3432"/>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D46FAB-FDD5-9EF8-0EFE-F111BA8E6659}"/>
              </a:ext>
            </a:extLst>
          </p:cNvPr>
          <p:cNvSpPr>
            <a:spLocks noGrp="1"/>
          </p:cNvSpPr>
          <p:nvPr>
            <p:ph type="title"/>
          </p:nvPr>
        </p:nvSpPr>
        <p:spPr/>
        <p:txBody>
          <a:bodyPr/>
          <a:lstStyle/>
          <a:p>
            <a:r>
              <a:rPr lang="en-US" dirty="0"/>
              <a:t>Do transgender persons wish to have children?</a:t>
            </a:r>
            <a:endParaRPr lang="nl-BE" dirty="0"/>
          </a:p>
        </p:txBody>
      </p:sp>
      <p:sp>
        <p:nvSpPr>
          <p:cNvPr id="4" name="Tijdelijke aanduiding voor dianummer 3">
            <a:extLst>
              <a:ext uri="{FF2B5EF4-FFF2-40B4-BE49-F238E27FC236}">
                <a16:creationId xmlns:a16="http://schemas.microsoft.com/office/drawing/2014/main" id="{332FE843-4074-6ADA-F598-FE23ED8F0C55}"/>
              </a:ext>
            </a:extLst>
          </p:cNvPr>
          <p:cNvSpPr>
            <a:spLocks noGrp="1"/>
          </p:cNvSpPr>
          <p:nvPr>
            <p:ph type="sldNum" sz="quarter" idx="12"/>
          </p:nvPr>
        </p:nvSpPr>
        <p:spPr/>
        <p:txBody>
          <a:bodyPr/>
          <a:lstStyle/>
          <a:p>
            <a:fld id="{C9A8A351-5C7C-4395-AC7F-763D97B6BE0B}" type="slidenum">
              <a:rPr lang="nl-BE" smtClean="0"/>
              <a:pPr/>
              <a:t>24</a:t>
            </a:fld>
            <a:r>
              <a:rPr lang="nl-BE"/>
              <a:t> </a:t>
            </a:r>
            <a:r>
              <a:rPr lang="nl-BE">
                <a:solidFill>
                  <a:schemeClr val="bg2"/>
                </a:solidFill>
              </a:rPr>
              <a:t>/</a:t>
            </a:r>
            <a:endParaRPr lang="nl-BE" dirty="0"/>
          </a:p>
        </p:txBody>
      </p:sp>
      <p:pic>
        <p:nvPicPr>
          <p:cNvPr id="5" name="Afbeelding 4">
            <a:extLst>
              <a:ext uri="{FF2B5EF4-FFF2-40B4-BE49-F238E27FC236}">
                <a16:creationId xmlns:a16="http://schemas.microsoft.com/office/drawing/2014/main" id="{D2D0CCEF-A2E3-C8E1-B606-8A40528B6866}"/>
              </a:ext>
            </a:extLst>
          </p:cNvPr>
          <p:cNvPicPr>
            <a:picLocks noChangeAspect="1"/>
          </p:cNvPicPr>
          <p:nvPr/>
        </p:nvPicPr>
        <p:blipFill>
          <a:blip r:embed="rId3"/>
          <a:stretch>
            <a:fillRect/>
          </a:stretch>
        </p:blipFill>
        <p:spPr>
          <a:xfrm>
            <a:off x="465976" y="2225303"/>
            <a:ext cx="5212532" cy="4267570"/>
          </a:xfrm>
          <a:prstGeom prst="rect">
            <a:avLst/>
          </a:prstGeom>
        </p:spPr>
      </p:pic>
      <p:pic>
        <p:nvPicPr>
          <p:cNvPr id="6" name="Afbeelding 5">
            <a:extLst>
              <a:ext uri="{FF2B5EF4-FFF2-40B4-BE49-F238E27FC236}">
                <a16:creationId xmlns:a16="http://schemas.microsoft.com/office/drawing/2014/main" id="{80560607-8AB4-27BA-A326-B4F90013B6D9}"/>
              </a:ext>
            </a:extLst>
          </p:cNvPr>
          <p:cNvPicPr>
            <a:picLocks noChangeAspect="1"/>
          </p:cNvPicPr>
          <p:nvPr/>
        </p:nvPicPr>
        <p:blipFill>
          <a:blip r:embed="rId4"/>
          <a:stretch>
            <a:fillRect/>
          </a:stretch>
        </p:blipFill>
        <p:spPr>
          <a:xfrm>
            <a:off x="6839731" y="2226243"/>
            <a:ext cx="4480948" cy="3999323"/>
          </a:xfrm>
          <a:prstGeom prst="rect">
            <a:avLst/>
          </a:prstGeom>
        </p:spPr>
      </p:pic>
      <p:sp>
        <p:nvSpPr>
          <p:cNvPr id="7" name="Rechthoek 12">
            <a:extLst>
              <a:ext uri="{FF2B5EF4-FFF2-40B4-BE49-F238E27FC236}">
                <a16:creationId xmlns:a16="http://schemas.microsoft.com/office/drawing/2014/main" id="{A08E4B92-1143-DB39-9CB2-EA5897E7F753}"/>
              </a:ext>
            </a:extLst>
          </p:cNvPr>
          <p:cNvSpPr>
            <a:spLocks noChangeArrowheads="1"/>
          </p:cNvSpPr>
          <p:nvPr/>
        </p:nvSpPr>
        <p:spPr bwMode="auto">
          <a:xfrm>
            <a:off x="2142263" y="1690690"/>
            <a:ext cx="1558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nl-BE" altLang="nl-BE" dirty="0">
                <a:solidFill>
                  <a:srgbClr val="FF0000"/>
                </a:solidFill>
                <a:latin typeface="Calibri" panose="020F0502020204030204" pitchFamily="34" charset="0"/>
                <a:ea typeface="Calibri" panose="020F0502020204030204" pitchFamily="34" charset="0"/>
                <a:cs typeface="Times New Roman" panose="02020603050405020304" pitchFamily="18" charset="0"/>
              </a:rPr>
              <a:t>AFAB: N = 172 </a:t>
            </a:r>
            <a:endParaRPr lang="nl-BE" altLang="nl-BE" dirty="0">
              <a:solidFill>
                <a:srgbClr val="FF0000"/>
              </a:solidFill>
              <a:ea typeface="Calibri" panose="020F0502020204030204" pitchFamily="34" charset="0"/>
            </a:endParaRPr>
          </a:p>
        </p:txBody>
      </p:sp>
      <p:sp>
        <p:nvSpPr>
          <p:cNvPr id="8" name="Rechthoek 10">
            <a:extLst>
              <a:ext uri="{FF2B5EF4-FFF2-40B4-BE49-F238E27FC236}">
                <a16:creationId xmlns:a16="http://schemas.microsoft.com/office/drawing/2014/main" id="{82C95878-7EE0-3446-B638-E54F48FE8142}"/>
              </a:ext>
            </a:extLst>
          </p:cNvPr>
          <p:cNvSpPr>
            <a:spLocks noChangeArrowheads="1"/>
          </p:cNvSpPr>
          <p:nvPr/>
        </p:nvSpPr>
        <p:spPr bwMode="auto">
          <a:xfrm>
            <a:off x="8249149" y="1589696"/>
            <a:ext cx="1662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nl-BE" altLang="nl-BE" dirty="0">
                <a:solidFill>
                  <a:srgbClr val="FF0000"/>
                </a:solidFill>
                <a:latin typeface="Calibri" panose="020F0502020204030204" pitchFamily="34" charset="0"/>
                <a:ea typeface="Calibri" panose="020F0502020204030204" pitchFamily="34" charset="0"/>
                <a:cs typeface="Times New Roman" panose="02020603050405020304" pitchFamily="18" charset="0"/>
              </a:rPr>
              <a:t>AMAB: N = 254 </a:t>
            </a:r>
            <a:endParaRPr lang="nl-BE" altLang="nl-BE" dirty="0">
              <a:solidFill>
                <a:srgbClr val="FF0000"/>
              </a:solidFill>
              <a:ea typeface="Calibri" panose="020F0502020204030204" pitchFamily="34" charset="0"/>
            </a:endParaRPr>
          </a:p>
        </p:txBody>
      </p:sp>
      <p:sp>
        <p:nvSpPr>
          <p:cNvPr id="9" name="Tekstvak 8">
            <a:extLst>
              <a:ext uri="{FF2B5EF4-FFF2-40B4-BE49-F238E27FC236}">
                <a16:creationId xmlns:a16="http://schemas.microsoft.com/office/drawing/2014/main" id="{E330D81A-B497-041D-48F1-8744F0BDD242}"/>
              </a:ext>
            </a:extLst>
          </p:cNvPr>
          <p:cNvSpPr txBox="1"/>
          <p:nvPr/>
        </p:nvSpPr>
        <p:spPr>
          <a:xfrm>
            <a:off x="3948715" y="6492873"/>
            <a:ext cx="6996065" cy="395236"/>
          </a:xfrm>
          <a:prstGeom prst="rect">
            <a:avLst/>
          </a:prstGeom>
          <a:noFill/>
        </p:spPr>
        <p:txBody>
          <a:bodyPr wrap="square" rtlCol="0">
            <a:spAutoFit/>
          </a:bodyPr>
          <a:lstStyle/>
          <a:p>
            <a:pPr defTabSz="914353"/>
            <a:r>
              <a:rPr lang="en-US" sz="984" dirty="0">
                <a:solidFill>
                  <a:srgbClr val="1E64C8"/>
                </a:solidFill>
              </a:rPr>
              <a:t>Motmans, J., Wyverkens, E., &amp; Defreyne, J. (2017). </a:t>
            </a:r>
            <a:r>
              <a:rPr lang="en-US" sz="984" i="1" dirty="0">
                <a:solidFill>
                  <a:srgbClr val="1E64C8"/>
                </a:solidFill>
              </a:rPr>
              <a:t>Being transgender in Belgium. Ten years later</a:t>
            </a:r>
            <a:r>
              <a:rPr lang="en-US" sz="984" dirty="0">
                <a:solidFill>
                  <a:srgbClr val="1E64C8"/>
                </a:solidFill>
              </a:rPr>
              <a:t>. Brussels: Institute for the equality of women and men.</a:t>
            </a:r>
          </a:p>
        </p:txBody>
      </p:sp>
    </p:spTree>
    <p:extLst>
      <p:ext uri="{BB962C8B-B14F-4D97-AF65-F5344CB8AC3E}">
        <p14:creationId xmlns:p14="http://schemas.microsoft.com/office/powerpoint/2010/main" val="3745127341"/>
      </p:ext>
    </p:extLst>
  </p:cSld>
  <p:clrMapOvr>
    <a:masterClrMapping/>
  </p:clrMapOvr>
  <mc:AlternateContent xmlns:mc="http://schemas.openxmlformats.org/markup-compatibility/2006" xmlns:p14="http://schemas.microsoft.com/office/powerpoint/2010/main">
    <mc:Choice Requires="p14">
      <p:transition spd="slow" p14:dur="2000" advTm="36048"/>
    </mc:Choice>
    <mc:Fallback xmlns="">
      <p:transition spd="slow" advTm="36048"/>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itle 1">
            <a:extLst>
              <a:ext uri="{FF2B5EF4-FFF2-40B4-BE49-F238E27FC236}">
                <a16:creationId xmlns:a16="http://schemas.microsoft.com/office/drawing/2014/main" id="{56F3CB24-9621-BF76-4E96-334D433F1602}"/>
              </a:ext>
            </a:extLst>
          </p:cNvPr>
          <p:cNvSpPr>
            <a:spLocks noGrp="1"/>
          </p:cNvSpPr>
          <p:nvPr>
            <p:ph type="title"/>
          </p:nvPr>
        </p:nvSpPr>
        <p:spPr>
          <a:xfrm>
            <a:off x="531633" y="-32657"/>
            <a:ext cx="4257675" cy="1143000"/>
          </a:xfrm>
        </p:spPr>
        <p:txBody>
          <a:bodyPr/>
          <a:lstStyle/>
          <a:p>
            <a:r>
              <a:rPr lang="en-US" altLang="nl-BE" sz="3200" dirty="0"/>
              <a:t>What are the barriers?</a:t>
            </a:r>
          </a:p>
        </p:txBody>
      </p:sp>
      <p:graphicFrame>
        <p:nvGraphicFramePr>
          <p:cNvPr id="40965" name="Grafiek 10">
            <a:extLst>
              <a:ext uri="{FF2B5EF4-FFF2-40B4-BE49-F238E27FC236}">
                <a16:creationId xmlns:a16="http://schemas.microsoft.com/office/drawing/2014/main" id="{1FCD6E6C-C6E2-F83A-56FD-56CD338171FF}"/>
              </a:ext>
            </a:extLst>
          </p:cNvPr>
          <p:cNvGraphicFramePr>
            <a:graphicFrameLocks/>
          </p:cNvGraphicFramePr>
          <p:nvPr/>
        </p:nvGraphicFramePr>
        <p:xfrm>
          <a:off x="754743" y="900113"/>
          <a:ext cx="9407525" cy="5729287"/>
        </p:xfrm>
        <a:graphic>
          <a:graphicData uri="http://schemas.openxmlformats.org/presentationml/2006/ole">
            <mc:AlternateContent xmlns:mc="http://schemas.openxmlformats.org/markup-compatibility/2006">
              <mc:Choice xmlns:v="urn:schemas-microsoft-com:vml" Requires="v">
                <p:oleObj spid="_x0000_s1028" name="Chart" r:id="rId4" imgW="9413040" imgH="5736833" progId="Excel.Chart.8">
                  <p:embed/>
                </p:oleObj>
              </mc:Choice>
              <mc:Fallback>
                <p:oleObj name="Chart" r:id="rId4" imgW="9413040" imgH="5736833" progId="Excel.Chart.8">
                  <p:embed/>
                  <p:pic>
                    <p:nvPicPr>
                      <p:cNvPr id="40965" name="Grafiek 10">
                        <a:extLst>
                          <a:ext uri="{FF2B5EF4-FFF2-40B4-BE49-F238E27FC236}">
                            <a16:creationId xmlns:a16="http://schemas.microsoft.com/office/drawing/2014/main" id="{1FCD6E6C-C6E2-F83A-56FD-56CD338171F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743" y="900113"/>
                        <a:ext cx="9407525" cy="572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43982546"/>
      </p:ext>
    </p:extLst>
  </p:cSld>
  <p:clrMapOvr>
    <a:masterClrMapping/>
  </p:clrMapOvr>
  <mc:AlternateContent xmlns:mc="http://schemas.openxmlformats.org/markup-compatibility/2006" xmlns:p14="http://schemas.microsoft.com/office/powerpoint/2010/main">
    <mc:Choice Requires="p14">
      <p:transition spd="slow" p14:dur="2000" advTm="34142"/>
    </mc:Choice>
    <mc:Fallback xmlns="">
      <p:transition spd="slow" advTm="34142"/>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19A945-4153-F010-AFC1-B0A70A5672CB}"/>
              </a:ext>
            </a:extLst>
          </p:cNvPr>
          <p:cNvSpPr>
            <a:spLocks noGrp="1"/>
          </p:cNvSpPr>
          <p:nvPr>
            <p:ph type="title"/>
          </p:nvPr>
        </p:nvSpPr>
        <p:spPr/>
        <p:txBody>
          <a:bodyPr/>
          <a:lstStyle/>
          <a:p>
            <a:r>
              <a:rPr lang="nl-BE" dirty="0"/>
              <a:t>Impact on the </a:t>
            </a:r>
            <a:r>
              <a:rPr lang="nl-BE" dirty="0" err="1"/>
              <a:t>child</a:t>
            </a:r>
            <a:r>
              <a:rPr lang="nl-BE" dirty="0"/>
              <a:t>?</a:t>
            </a:r>
          </a:p>
        </p:txBody>
      </p:sp>
      <p:sp>
        <p:nvSpPr>
          <p:cNvPr id="3" name="Tijdelijke aanduiding voor inhoud 2">
            <a:extLst>
              <a:ext uri="{FF2B5EF4-FFF2-40B4-BE49-F238E27FC236}">
                <a16:creationId xmlns:a16="http://schemas.microsoft.com/office/drawing/2014/main" id="{4457A873-80F4-6393-FF8A-5FE925352D4B}"/>
              </a:ext>
            </a:extLst>
          </p:cNvPr>
          <p:cNvSpPr>
            <a:spLocks noGrp="1"/>
          </p:cNvSpPr>
          <p:nvPr>
            <p:ph sz="half" idx="1"/>
          </p:nvPr>
        </p:nvSpPr>
        <p:spPr>
          <a:xfrm>
            <a:off x="838200" y="1825625"/>
            <a:ext cx="10306050" cy="4351338"/>
          </a:xfrm>
        </p:spPr>
        <p:txBody>
          <a:bodyPr>
            <a:normAutofit/>
          </a:bodyPr>
          <a:lstStyle/>
          <a:p>
            <a:pPr>
              <a:lnSpc>
                <a:spcPct val="100000"/>
              </a:lnSpc>
            </a:pPr>
            <a:r>
              <a:rPr lang="en-US" sz="2400" b="0" i="0" dirty="0">
                <a:solidFill>
                  <a:srgbClr val="202124"/>
                </a:solidFill>
                <a:effectLst/>
              </a:rPr>
              <a:t>Studies on the outcomes for children with transgender parents have found </a:t>
            </a:r>
            <a:r>
              <a:rPr lang="en-US" sz="2400" b="0" i="0" dirty="0">
                <a:solidFill>
                  <a:srgbClr val="040C28"/>
                </a:solidFill>
                <a:effectLst/>
              </a:rPr>
              <a:t>no evidence that having a transgender parent affects a child's gender identity or sexual orientation development</a:t>
            </a:r>
            <a:r>
              <a:rPr lang="en-US" sz="2400" b="0" i="0" dirty="0">
                <a:solidFill>
                  <a:srgbClr val="202124"/>
                </a:solidFill>
                <a:effectLst/>
              </a:rPr>
              <a:t>, nor has an impact on other developmental milestones.</a:t>
            </a:r>
            <a:endParaRPr lang="nl-BE" sz="2400" dirty="0"/>
          </a:p>
        </p:txBody>
      </p:sp>
      <p:sp>
        <p:nvSpPr>
          <p:cNvPr id="4" name="Tijdelijke aanduiding voor inhoud 3">
            <a:extLst>
              <a:ext uri="{FF2B5EF4-FFF2-40B4-BE49-F238E27FC236}">
                <a16:creationId xmlns:a16="http://schemas.microsoft.com/office/drawing/2014/main" id="{DBAA6E4F-521C-6261-6CFA-F117334C4CEB}"/>
              </a:ext>
            </a:extLst>
          </p:cNvPr>
          <p:cNvSpPr>
            <a:spLocks noGrp="1"/>
          </p:cNvSpPr>
          <p:nvPr>
            <p:ph sz="half" idx="2"/>
          </p:nvPr>
        </p:nvSpPr>
        <p:spPr>
          <a:xfrm>
            <a:off x="6172200" y="4689565"/>
            <a:ext cx="5181600" cy="1487397"/>
          </a:xfrm>
        </p:spPr>
        <p:txBody>
          <a:bodyPr>
            <a:noAutofit/>
          </a:bodyPr>
          <a:lstStyle/>
          <a:p>
            <a:r>
              <a:rPr lang="nl-BE" sz="1400" i="1" dirty="0" err="1">
                <a:solidFill>
                  <a:schemeClr val="bg2"/>
                </a:solidFill>
              </a:rPr>
              <a:t>Stotzer</a:t>
            </a:r>
            <a:r>
              <a:rPr lang="nl-BE" sz="1400" i="1" dirty="0">
                <a:solidFill>
                  <a:schemeClr val="bg2"/>
                </a:solidFill>
              </a:rPr>
              <a:t>, Herman, </a:t>
            </a:r>
            <a:r>
              <a:rPr lang="nl-BE" sz="1400" i="1" dirty="0" err="1">
                <a:solidFill>
                  <a:schemeClr val="bg2"/>
                </a:solidFill>
              </a:rPr>
              <a:t>Hasenbush</a:t>
            </a:r>
            <a:r>
              <a:rPr lang="nl-BE" sz="1400" i="1" dirty="0">
                <a:solidFill>
                  <a:schemeClr val="bg2"/>
                </a:solidFill>
              </a:rPr>
              <a:t> (2014). </a:t>
            </a:r>
            <a:r>
              <a:rPr lang="en-US" sz="1400" i="1" dirty="0">
                <a:solidFill>
                  <a:schemeClr val="bg2"/>
                </a:solidFill>
              </a:rPr>
              <a:t>Transgender Parenting. A review of existing research. Williams Institute</a:t>
            </a:r>
            <a:endParaRPr lang="nl-BE" sz="1400" i="1" dirty="0">
              <a:solidFill>
                <a:schemeClr val="bg2"/>
              </a:solidFill>
            </a:endParaRPr>
          </a:p>
          <a:p>
            <a:r>
              <a:rPr lang="nl-BE" sz="1400" b="0" i="1" dirty="0">
                <a:solidFill>
                  <a:schemeClr val="bg2"/>
                </a:solidFill>
                <a:effectLst/>
              </a:rPr>
              <a:t>Dierckx M, Motmans J, Mortelmans D, </a:t>
            </a:r>
            <a:r>
              <a:rPr lang="nl-BE" sz="1400" b="0" i="1" dirty="0" err="1">
                <a:solidFill>
                  <a:schemeClr val="bg2"/>
                </a:solidFill>
                <a:effectLst/>
              </a:rPr>
              <a:t>T'sjoen</a:t>
            </a:r>
            <a:r>
              <a:rPr lang="nl-BE" sz="1400" b="0" i="1" dirty="0">
                <a:solidFill>
                  <a:schemeClr val="bg2"/>
                </a:solidFill>
                <a:effectLst/>
              </a:rPr>
              <a:t> G. Families in </a:t>
            </a:r>
            <a:r>
              <a:rPr lang="nl-BE" sz="1400" b="0" i="1" dirty="0" err="1">
                <a:solidFill>
                  <a:schemeClr val="bg2"/>
                </a:solidFill>
                <a:effectLst/>
              </a:rPr>
              <a:t>transition</a:t>
            </a:r>
            <a:r>
              <a:rPr lang="nl-BE" sz="1400" b="0" i="1" dirty="0">
                <a:solidFill>
                  <a:schemeClr val="bg2"/>
                </a:solidFill>
                <a:effectLst/>
              </a:rPr>
              <a:t>: A </a:t>
            </a:r>
            <a:r>
              <a:rPr lang="nl-BE" sz="1400" b="0" i="1" dirty="0" err="1">
                <a:solidFill>
                  <a:schemeClr val="bg2"/>
                </a:solidFill>
                <a:effectLst/>
              </a:rPr>
              <a:t>literature</a:t>
            </a:r>
            <a:r>
              <a:rPr lang="nl-BE" sz="1400" b="0" i="1" dirty="0">
                <a:solidFill>
                  <a:schemeClr val="bg2"/>
                </a:solidFill>
                <a:effectLst/>
              </a:rPr>
              <a:t> review. Int </a:t>
            </a:r>
            <a:r>
              <a:rPr lang="nl-BE" sz="1400" b="0" i="1" dirty="0" err="1">
                <a:solidFill>
                  <a:schemeClr val="bg2"/>
                </a:solidFill>
                <a:effectLst/>
              </a:rPr>
              <a:t>Rev</a:t>
            </a:r>
            <a:r>
              <a:rPr lang="nl-BE" sz="1400" b="0" i="1" dirty="0">
                <a:solidFill>
                  <a:schemeClr val="bg2"/>
                </a:solidFill>
                <a:effectLst/>
              </a:rPr>
              <a:t> </a:t>
            </a:r>
            <a:r>
              <a:rPr lang="nl-BE" sz="1400" b="0" i="1" dirty="0" err="1">
                <a:solidFill>
                  <a:schemeClr val="bg2"/>
                </a:solidFill>
                <a:effectLst/>
              </a:rPr>
              <a:t>Psychiatry</a:t>
            </a:r>
            <a:r>
              <a:rPr lang="nl-BE" sz="1400" b="0" i="1" dirty="0">
                <a:solidFill>
                  <a:schemeClr val="bg2"/>
                </a:solidFill>
                <a:effectLst/>
              </a:rPr>
              <a:t>. 2016;28(1):36-43. </a:t>
            </a:r>
            <a:endParaRPr lang="nl-BE" sz="1400" i="1" dirty="0">
              <a:solidFill>
                <a:schemeClr val="bg2"/>
              </a:solidFill>
            </a:endParaRPr>
          </a:p>
        </p:txBody>
      </p:sp>
      <p:sp>
        <p:nvSpPr>
          <p:cNvPr id="5" name="Tijdelijke aanduiding voor dianummer 4">
            <a:extLst>
              <a:ext uri="{FF2B5EF4-FFF2-40B4-BE49-F238E27FC236}">
                <a16:creationId xmlns:a16="http://schemas.microsoft.com/office/drawing/2014/main" id="{086F6826-450B-E140-CD3C-A9617DB554EB}"/>
              </a:ext>
            </a:extLst>
          </p:cNvPr>
          <p:cNvSpPr>
            <a:spLocks noGrp="1"/>
          </p:cNvSpPr>
          <p:nvPr>
            <p:ph type="sldNum" sz="quarter" idx="12"/>
          </p:nvPr>
        </p:nvSpPr>
        <p:spPr/>
        <p:txBody>
          <a:bodyPr/>
          <a:lstStyle/>
          <a:p>
            <a:fld id="{C9A8A351-5C7C-4395-AC7F-763D97B6BE0B}" type="slidenum">
              <a:rPr lang="nl-BE" smtClean="0"/>
              <a:pPr/>
              <a:t>26</a:t>
            </a:fld>
            <a:r>
              <a:rPr lang="nl-BE"/>
              <a:t> </a:t>
            </a:r>
            <a:r>
              <a:rPr lang="nl-BE">
                <a:solidFill>
                  <a:schemeClr val="bg2"/>
                </a:solidFill>
              </a:rPr>
              <a:t>/</a:t>
            </a:r>
            <a:endParaRPr lang="nl-BE" dirty="0"/>
          </a:p>
        </p:txBody>
      </p:sp>
    </p:spTree>
    <p:extLst>
      <p:ext uri="{BB962C8B-B14F-4D97-AF65-F5344CB8AC3E}">
        <p14:creationId xmlns:p14="http://schemas.microsoft.com/office/powerpoint/2010/main" val="1409652023"/>
      </p:ext>
    </p:extLst>
  </p:cSld>
  <p:clrMapOvr>
    <a:masterClrMapping/>
  </p:clrMapOvr>
  <mc:AlternateContent xmlns:mc="http://schemas.openxmlformats.org/markup-compatibility/2006" xmlns:p14="http://schemas.microsoft.com/office/powerpoint/2010/main">
    <mc:Choice Requires="p14">
      <p:transition spd="slow" p14:dur="2000" advTm="16432"/>
    </mc:Choice>
    <mc:Fallback xmlns="">
      <p:transition spd="slow" advTm="16432"/>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33BE-969F-6BFB-D4E7-E19B34EAD71D}"/>
              </a:ext>
            </a:extLst>
          </p:cNvPr>
          <p:cNvSpPr>
            <a:spLocks noGrp="1"/>
          </p:cNvSpPr>
          <p:nvPr>
            <p:ph type="title"/>
          </p:nvPr>
        </p:nvSpPr>
        <p:spPr/>
        <p:txBody>
          <a:bodyPr/>
          <a:lstStyle/>
          <a:p>
            <a:r>
              <a:rPr lang="en-GB" dirty="0"/>
              <a:t>Fertility </a:t>
            </a:r>
            <a:r>
              <a:rPr lang="en-GB" dirty="0" err="1"/>
              <a:t>counseling</a:t>
            </a:r>
            <a:endParaRPr lang="en-GB" dirty="0"/>
          </a:p>
        </p:txBody>
      </p:sp>
      <p:sp>
        <p:nvSpPr>
          <p:cNvPr id="3" name="Content Placeholder 2">
            <a:extLst>
              <a:ext uri="{FF2B5EF4-FFF2-40B4-BE49-F238E27FC236}">
                <a16:creationId xmlns:a16="http://schemas.microsoft.com/office/drawing/2014/main" id="{214FBD6F-7C07-0EEE-FAFB-F148F17C43C7}"/>
              </a:ext>
            </a:extLst>
          </p:cNvPr>
          <p:cNvSpPr>
            <a:spLocks noGrp="1"/>
          </p:cNvSpPr>
          <p:nvPr>
            <p:ph idx="1"/>
          </p:nvPr>
        </p:nvSpPr>
        <p:spPr/>
        <p:txBody>
          <a:bodyPr/>
          <a:lstStyle/>
          <a:p>
            <a:r>
              <a:rPr lang="en-US" b="0" i="0" dirty="0">
                <a:solidFill>
                  <a:srgbClr val="3C4043"/>
                </a:solidFill>
                <a:effectLst/>
                <a:latin typeface="Roboto" panose="02000000000000000000" pitchFamily="2" charset="0"/>
              </a:rPr>
              <a:t>Take sufficient time </a:t>
            </a:r>
          </a:p>
          <a:p>
            <a:r>
              <a:rPr lang="en-US" dirty="0">
                <a:solidFill>
                  <a:srgbClr val="3C4043"/>
                </a:solidFill>
                <a:latin typeface="Roboto" panose="02000000000000000000" pitchFamily="2" charset="0"/>
              </a:rPr>
              <a:t>Explain options for fertility preservation</a:t>
            </a:r>
            <a:endParaRPr lang="en-US" b="0" i="0" dirty="0">
              <a:solidFill>
                <a:srgbClr val="3C4043"/>
              </a:solidFill>
              <a:effectLst/>
              <a:latin typeface="Roboto" panose="02000000000000000000" pitchFamily="2" charset="0"/>
            </a:endParaRPr>
          </a:p>
          <a:p>
            <a:r>
              <a:rPr lang="en-US" b="0" i="0" dirty="0">
                <a:solidFill>
                  <a:srgbClr val="3C4043"/>
                </a:solidFill>
                <a:effectLst/>
                <a:latin typeface="Roboto" panose="02000000000000000000" pitchFamily="2" charset="0"/>
              </a:rPr>
              <a:t>Is there a desire to have (genetically related) children? </a:t>
            </a:r>
          </a:p>
          <a:p>
            <a:r>
              <a:rPr lang="en-US" dirty="0">
                <a:solidFill>
                  <a:srgbClr val="3C4043"/>
                </a:solidFill>
                <a:latin typeface="Roboto" panose="02000000000000000000" pitchFamily="2" charset="0"/>
              </a:rPr>
              <a:t>How does one see this fulfilled?</a:t>
            </a:r>
            <a:endParaRPr lang="en-US" b="0" i="0" dirty="0">
              <a:solidFill>
                <a:srgbClr val="3C4043"/>
              </a:solidFill>
              <a:effectLst/>
              <a:latin typeface="Roboto" panose="02000000000000000000" pitchFamily="2" charset="0"/>
            </a:endParaRPr>
          </a:p>
          <a:p>
            <a:r>
              <a:rPr lang="en-US" b="0" i="0" dirty="0">
                <a:solidFill>
                  <a:srgbClr val="3C4043"/>
                </a:solidFill>
                <a:effectLst/>
                <a:latin typeface="Roboto" panose="02000000000000000000" pitchFamily="2" charset="0"/>
              </a:rPr>
              <a:t>Reintroducing reality </a:t>
            </a:r>
          </a:p>
          <a:p>
            <a:r>
              <a:rPr lang="en-US" b="0" i="0" dirty="0">
                <a:solidFill>
                  <a:srgbClr val="3C4043"/>
                </a:solidFill>
                <a:effectLst/>
                <a:latin typeface="Roboto" panose="02000000000000000000" pitchFamily="2" charset="0"/>
              </a:rPr>
              <a:t>Have a letter written to oneself </a:t>
            </a:r>
          </a:p>
          <a:p>
            <a:r>
              <a:rPr lang="en-US" b="0" i="0" dirty="0">
                <a:solidFill>
                  <a:srgbClr val="3C4043"/>
                </a:solidFill>
                <a:effectLst/>
                <a:latin typeface="Roboto" panose="02000000000000000000" pitchFamily="2" charset="0"/>
              </a:rPr>
              <a:t>Possible processing</a:t>
            </a:r>
            <a:endParaRPr lang="en-GB" dirty="0"/>
          </a:p>
        </p:txBody>
      </p:sp>
      <p:sp>
        <p:nvSpPr>
          <p:cNvPr id="4" name="Slide Number Placeholder 3">
            <a:extLst>
              <a:ext uri="{FF2B5EF4-FFF2-40B4-BE49-F238E27FC236}">
                <a16:creationId xmlns:a16="http://schemas.microsoft.com/office/drawing/2014/main" id="{5A09F91D-D7C0-61B5-4143-3EFA68027F6A}"/>
              </a:ext>
            </a:extLst>
          </p:cNvPr>
          <p:cNvSpPr>
            <a:spLocks noGrp="1"/>
          </p:cNvSpPr>
          <p:nvPr>
            <p:ph type="sldNum" sz="quarter" idx="12"/>
          </p:nvPr>
        </p:nvSpPr>
        <p:spPr/>
        <p:txBody>
          <a:bodyPr/>
          <a:lstStyle/>
          <a:p>
            <a:fld id="{C9A8A351-5C7C-4395-AC7F-763D97B6BE0B}" type="slidenum">
              <a:rPr lang="nl-BE" smtClean="0"/>
              <a:pPr/>
              <a:t>27</a:t>
            </a:fld>
            <a:r>
              <a:rPr lang="nl-BE"/>
              <a:t> </a:t>
            </a:r>
            <a:r>
              <a:rPr lang="nl-BE">
                <a:solidFill>
                  <a:schemeClr val="bg2"/>
                </a:solidFill>
              </a:rPr>
              <a:t>/</a:t>
            </a:r>
            <a:endParaRPr lang="nl-BE" dirty="0"/>
          </a:p>
        </p:txBody>
      </p:sp>
    </p:spTree>
    <p:extLst>
      <p:ext uri="{BB962C8B-B14F-4D97-AF65-F5344CB8AC3E}">
        <p14:creationId xmlns:p14="http://schemas.microsoft.com/office/powerpoint/2010/main" val="2244646699"/>
      </p:ext>
    </p:extLst>
  </p:cSld>
  <p:clrMapOvr>
    <a:masterClrMapping/>
  </p:clrMapOvr>
  <mc:AlternateContent xmlns:mc="http://schemas.openxmlformats.org/markup-compatibility/2006" xmlns:p14="http://schemas.microsoft.com/office/powerpoint/2010/main">
    <mc:Choice Requires="p14">
      <p:transition spd="slow" p14:dur="2000" advTm="78144"/>
    </mc:Choice>
    <mc:Fallback xmlns="">
      <p:transition spd="slow" advTm="78144"/>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220A1-0821-D760-451D-C9906E0F7CC4}"/>
              </a:ext>
            </a:extLst>
          </p:cNvPr>
          <p:cNvSpPr>
            <a:spLocks noGrp="1"/>
          </p:cNvSpPr>
          <p:nvPr>
            <p:ph type="title"/>
          </p:nvPr>
        </p:nvSpPr>
        <p:spPr/>
        <p:txBody>
          <a:bodyPr/>
          <a:lstStyle/>
          <a:p>
            <a:r>
              <a:rPr lang="en-GB" dirty="0"/>
              <a:t>Let’s meet Thomas</a:t>
            </a:r>
          </a:p>
        </p:txBody>
      </p:sp>
      <p:sp>
        <p:nvSpPr>
          <p:cNvPr id="3" name="Content Placeholder 2">
            <a:extLst>
              <a:ext uri="{FF2B5EF4-FFF2-40B4-BE49-F238E27FC236}">
                <a16:creationId xmlns:a16="http://schemas.microsoft.com/office/drawing/2014/main" id="{17307032-FB24-6798-E527-080B007C4866}"/>
              </a:ext>
            </a:extLst>
          </p:cNvPr>
          <p:cNvSpPr>
            <a:spLocks noGrp="1"/>
          </p:cNvSpPr>
          <p:nvPr>
            <p:ph idx="1"/>
          </p:nvPr>
        </p:nvSpPr>
        <p:spPr/>
        <p:txBody>
          <a:bodyPr/>
          <a:lstStyle/>
          <a:p>
            <a:r>
              <a:rPr lang="en-GB" dirty="0"/>
              <a:t>30 years old</a:t>
            </a:r>
          </a:p>
          <a:p>
            <a:r>
              <a:rPr lang="en-GB" dirty="0"/>
              <a:t>Identifies as transmasculine </a:t>
            </a:r>
          </a:p>
          <a:p>
            <a:r>
              <a:rPr lang="en-GB" dirty="0"/>
              <a:t>Started social at 20 years old</a:t>
            </a:r>
          </a:p>
          <a:p>
            <a:r>
              <a:rPr lang="en-GB" dirty="0"/>
              <a:t>Medical transition: hormone therapy, mastectomy</a:t>
            </a:r>
          </a:p>
          <a:p>
            <a:pPr marL="0" indent="0">
              <a:buNone/>
            </a:pPr>
            <a:endParaRPr lang="en-GB" dirty="0"/>
          </a:p>
          <a:p>
            <a:r>
              <a:rPr lang="en-GB" dirty="0"/>
              <a:t>At first thought about himself as asexual</a:t>
            </a:r>
          </a:p>
          <a:p>
            <a:r>
              <a:rPr lang="en-GB" dirty="0"/>
              <a:t>Later on, explored sexuality, now identifies as gay men</a:t>
            </a:r>
          </a:p>
          <a:p>
            <a:r>
              <a:rPr lang="en-GB" dirty="0"/>
              <a:t>Bottom dysphoria got less after getting in relationship with cisgender man</a:t>
            </a:r>
          </a:p>
          <a:p>
            <a:pPr marL="0" indent="0">
              <a:buNone/>
            </a:pPr>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D38D63C4-841B-B073-4C55-59DCCF590C31}"/>
              </a:ext>
            </a:extLst>
          </p:cNvPr>
          <p:cNvSpPr>
            <a:spLocks noGrp="1"/>
          </p:cNvSpPr>
          <p:nvPr>
            <p:ph type="sldNum" sz="quarter" idx="12"/>
          </p:nvPr>
        </p:nvSpPr>
        <p:spPr/>
        <p:txBody>
          <a:bodyPr/>
          <a:lstStyle/>
          <a:p>
            <a:fld id="{C9A8A351-5C7C-4395-AC7F-763D97B6BE0B}" type="slidenum">
              <a:rPr lang="nl-BE" smtClean="0"/>
              <a:pPr/>
              <a:t>28</a:t>
            </a:fld>
            <a:r>
              <a:rPr lang="nl-BE"/>
              <a:t> </a:t>
            </a:r>
            <a:r>
              <a:rPr lang="nl-BE">
                <a:solidFill>
                  <a:schemeClr val="bg2"/>
                </a:solidFill>
              </a:rPr>
              <a:t>/</a:t>
            </a:r>
            <a:endParaRPr lang="nl-BE" dirty="0"/>
          </a:p>
        </p:txBody>
      </p:sp>
    </p:spTree>
    <p:extLst>
      <p:ext uri="{BB962C8B-B14F-4D97-AF65-F5344CB8AC3E}">
        <p14:creationId xmlns:p14="http://schemas.microsoft.com/office/powerpoint/2010/main" val="585650172"/>
      </p:ext>
    </p:extLst>
  </p:cSld>
  <p:clrMapOvr>
    <a:masterClrMapping/>
  </p:clrMapOvr>
  <mc:AlternateContent xmlns:mc="http://schemas.openxmlformats.org/markup-compatibility/2006" xmlns:p14="http://schemas.microsoft.com/office/powerpoint/2010/main">
    <mc:Choice Requires="p14">
      <p:transition spd="slow" p14:dur="2000" advTm="15327"/>
    </mc:Choice>
    <mc:Fallback xmlns="">
      <p:transition spd="slow" advTm="15327"/>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C5A5BB-40A1-3BB0-FBCF-97412A7339BA}"/>
              </a:ext>
            </a:extLst>
          </p:cNvPr>
          <p:cNvSpPr>
            <a:spLocks noGrp="1"/>
          </p:cNvSpPr>
          <p:nvPr>
            <p:ph type="sldNum" sz="quarter" idx="12"/>
          </p:nvPr>
        </p:nvSpPr>
        <p:spPr/>
        <p:txBody>
          <a:bodyPr/>
          <a:lstStyle/>
          <a:p>
            <a:fld id="{C9A8A351-5C7C-4395-AC7F-763D97B6BE0B}" type="slidenum">
              <a:rPr lang="nl-BE" smtClean="0"/>
              <a:pPr/>
              <a:t>29</a:t>
            </a:fld>
            <a:r>
              <a:rPr lang="nl-BE"/>
              <a:t> </a:t>
            </a:r>
            <a:r>
              <a:rPr lang="nl-BE">
                <a:solidFill>
                  <a:schemeClr val="bg2"/>
                </a:solidFill>
              </a:rPr>
              <a:t>/</a:t>
            </a:r>
            <a:endParaRPr lang="nl-BE" dirty="0"/>
          </a:p>
        </p:txBody>
      </p:sp>
      <p:pic>
        <p:nvPicPr>
          <p:cNvPr id="5" name="Afbeelding 1">
            <a:extLst>
              <a:ext uri="{FF2B5EF4-FFF2-40B4-BE49-F238E27FC236}">
                <a16:creationId xmlns:a16="http://schemas.microsoft.com/office/drawing/2014/main" id="{B0FAF4D1-8958-DBF9-91F6-6000E5EC8C21}"/>
              </a:ext>
            </a:extLst>
          </p:cNvPr>
          <p:cNvPicPr>
            <a:picLocks noChangeAspect="1"/>
          </p:cNvPicPr>
          <p:nvPr/>
        </p:nvPicPr>
        <p:blipFill>
          <a:blip r:embed="rId3"/>
          <a:stretch>
            <a:fillRect/>
          </a:stretch>
        </p:blipFill>
        <p:spPr>
          <a:xfrm>
            <a:off x="775503" y="105191"/>
            <a:ext cx="9676436" cy="6819583"/>
          </a:xfrm>
          <a:prstGeom prst="rect">
            <a:avLst/>
          </a:prstGeom>
        </p:spPr>
      </p:pic>
      <p:sp>
        <p:nvSpPr>
          <p:cNvPr id="8" name="Oval 7">
            <a:extLst>
              <a:ext uri="{FF2B5EF4-FFF2-40B4-BE49-F238E27FC236}">
                <a16:creationId xmlns:a16="http://schemas.microsoft.com/office/drawing/2014/main" id="{0C324EB9-A5AD-CDBD-3EFB-BCDD401A8B7E}"/>
              </a:ext>
            </a:extLst>
          </p:cNvPr>
          <p:cNvSpPr/>
          <p:nvPr/>
        </p:nvSpPr>
        <p:spPr>
          <a:xfrm>
            <a:off x="1740061" y="1979270"/>
            <a:ext cx="1986987" cy="833377"/>
          </a:xfrm>
          <a:prstGeom prst="ellipse">
            <a:avLst/>
          </a:prstGeom>
          <a:noFill/>
          <a:ln w="762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noFill/>
            </a:endParaRPr>
          </a:p>
        </p:txBody>
      </p:sp>
    </p:spTree>
    <p:extLst>
      <p:ext uri="{BB962C8B-B14F-4D97-AF65-F5344CB8AC3E}">
        <p14:creationId xmlns:p14="http://schemas.microsoft.com/office/powerpoint/2010/main" val="2978757992"/>
      </p:ext>
    </p:extLst>
  </p:cSld>
  <p:clrMapOvr>
    <a:masterClrMapping/>
  </p:clrMapOvr>
  <mc:AlternateContent xmlns:mc="http://schemas.openxmlformats.org/markup-compatibility/2006" xmlns:p14="http://schemas.microsoft.com/office/powerpoint/2010/main">
    <mc:Choice Requires="p14">
      <p:transition spd="slow" p14:dur="2000" advTm="40159"/>
    </mc:Choice>
    <mc:Fallback xmlns="">
      <p:transition spd="slow" advTm="40159"/>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FD280-D449-32DD-1333-F28719337457}"/>
              </a:ext>
            </a:extLst>
          </p:cNvPr>
          <p:cNvSpPr>
            <a:spLocks noGrp="1"/>
          </p:cNvSpPr>
          <p:nvPr>
            <p:ph type="title"/>
          </p:nvPr>
        </p:nvSpPr>
        <p:spPr/>
        <p:txBody>
          <a:bodyPr/>
          <a:lstStyle/>
          <a:p>
            <a:r>
              <a:rPr lang="en-GB" dirty="0"/>
              <a:t>Thomas</a:t>
            </a:r>
          </a:p>
        </p:txBody>
      </p:sp>
      <p:sp>
        <p:nvSpPr>
          <p:cNvPr id="3" name="Content Placeholder 2">
            <a:extLst>
              <a:ext uri="{FF2B5EF4-FFF2-40B4-BE49-F238E27FC236}">
                <a16:creationId xmlns:a16="http://schemas.microsoft.com/office/drawing/2014/main" id="{CD6568F2-AB31-8539-6C83-A82B11EF733E}"/>
              </a:ext>
            </a:extLst>
          </p:cNvPr>
          <p:cNvSpPr>
            <a:spLocks noGrp="1"/>
          </p:cNvSpPr>
          <p:nvPr>
            <p:ph idx="1"/>
          </p:nvPr>
        </p:nvSpPr>
        <p:spPr/>
        <p:txBody>
          <a:bodyPr/>
          <a:lstStyle/>
          <a:p>
            <a:r>
              <a:rPr lang="en-GB" dirty="0"/>
              <a:t>Decided not to do preservation of egg cells </a:t>
            </a:r>
          </a:p>
          <a:p>
            <a:r>
              <a:rPr lang="en-GB" dirty="0"/>
              <a:t>Did not have a child wish</a:t>
            </a:r>
          </a:p>
          <a:p>
            <a:pPr marL="0" indent="0">
              <a:buNone/>
            </a:pPr>
            <a:endParaRPr lang="en-GB" dirty="0"/>
          </a:p>
        </p:txBody>
      </p:sp>
      <p:sp>
        <p:nvSpPr>
          <p:cNvPr id="4" name="Slide Number Placeholder 3">
            <a:extLst>
              <a:ext uri="{FF2B5EF4-FFF2-40B4-BE49-F238E27FC236}">
                <a16:creationId xmlns:a16="http://schemas.microsoft.com/office/drawing/2014/main" id="{7954D76A-048C-C8CF-F910-1B01BFAE2AB0}"/>
              </a:ext>
            </a:extLst>
          </p:cNvPr>
          <p:cNvSpPr>
            <a:spLocks noGrp="1"/>
          </p:cNvSpPr>
          <p:nvPr>
            <p:ph type="sldNum" sz="quarter" idx="12"/>
          </p:nvPr>
        </p:nvSpPr>
        <p:spPr/>
        <p:txBody>
          <a:bodyPr/>
          <a:lstStyle/>
          <a:p>
            <a:fld id="{C9A8A351-5C7C-4395-AC7F-763D97B6BE0B}" type="slidenum">
              <a:rPr lang="nl-BE" smtClean="0"/>
              <a:pPr/>
              <a:t>30</a:t>
            </a:fld>
            <a:r>
              <a:rPr lang="nl-BE"/>
              <a:t> </a:t>
            </a:r>
            <a:r>
              <a:rPr lang="nl-BE">
                <a:solidFill>
                  <a:schemeClr val="bg2"/>
                </a:solidFill>
              </a:rPr>
              <a:t>/</a:t>
            </a:r>
            <a:endParaRPr lang="nl-BE" dirty="0"/>
          </a:p>
        </p:txBody>
      </p:sp>
    </p:spTree>
    <p:extLst>
      <p:ext uri="{BB962C8B-B14F-4D97-AF65-F5344CB8AC3E}">
        <p14:creationId xmlns:p14="http://schemas.microsoft.com/office/powerpoint/2010/main" val="11933081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6D859-E0F3-AD43-F110-F0E8AFCAFA6C}"/>
              </a:ext>
            </a:extLst>
          </p:cNvPr>
          <p:cNvSpPr>
            <a:spLocks noGrp="1"/>
          </p:cNvSpPr>
          <p:nvPr>
            <p:ph type="title"/>
          </p:nvPr>
        </p:nvSpPr>
        <p:spPr/>
        <p:txBody>
          <a:bodyPr/>
          <a:lstStyle/>
          <a:p>
            <a:r>
              <a:rPr lang="en-GB" dirty="0"/>
              <a:t>Challenges in fertility </a:t>
            </a:r>
            <a:r>
              <a:rPr lang="en-GB" dirty="0" err="1"/>
              <a:t>counseling</a:t>
            </a:r>
            <a:r>
              <a:rPr lang="en-GB" dirty="0"/>
              <a:t> </a:t>
            </a:r>
          </a:p>
        </p:txBody>
      </p:sp>
      <p:sp>
        <p:nvSpPr>
          <p:cNvPr id="3" name="Content Placeholder 2">
            <a:extLst>
              <a:ext uri="{FF2B5EF4-FFF2-40B4-BE49-F238E27FC236}">
                <a16:creationId xmlns:a16="http://schemas.microsoft.com/office/drawing/2014/main" id="{74FA04DE-C2F4-74DF-59EA-71B560E1C223}"/>
              </a:ext>
            </a:extLst>
          </p:cNvPr>
          <p:cNvSpPr>
            <a:spLocks noGrp="1"/>
          </p:cNvSpPr>
          <p:nvPr>
            <p:ph idx="1"/>
          </p:nvPr>
        </p:nvSpPr>
        <p:spPr/>
        <p:txBody>
          <a:bodyPr/>
          <a:lstStyle/>
          <a:p>
            <a:r>
              <a:rPr lang="en-GB" dirty="0"/>
              <a:t>Young age of patients</a:t>
            </a:r>
          </a:p>
          <a:p>
            <a:r>
              <a:rPr lang="en-GB" dirty="0"/>
              <a:t>Fertility can be seen as less important compared to starting hormone treatment</a:t>
            </a:r>
          </a:p>
          <a:p>
            <a:r>
              <a:rPr lang="en-GB" dirty="0"/>
              <a:t>Financial barriers to gamete preservation</a:t>
            </a:r>
          </a:p>
          <a:p>
            <a:r>
              <a:rPr lang="en-GB" b="1" dirty="0"/>
              <a:t>Psychological barriers </a:t>
            </a:r>
            <a:r>
              <a:rPr lang="en-GB" dirty="0"/>
              <a:t>to gamete preservation</a:t>
            </a:r>
          </a:p>
          <a:p>
            <a:r>
              <a:rPr lang="en-GB" dirty="0"/>
              <a:t>Not that much research yet </a:t>
            </a:r>
          </a:p>
          <a:p>
            <a:pPr marL="0" indent="0">
              <a:buNone/>
            </a:pPr>
            <a:r>
              <a:rPr lang="en-GB" dirty="0">
                <a:sym typeface="Wingdings" panose="05000000000000000000" pitchFamily="2" charset="2"/>
              </a:rPr>
              <a:t>	E.g. putting emphasis on freezing egg cells or not?</a:t>
            </a:r>
            <a:endParaRPr lang="en-GB" dirty="0"/>
          </a:p>
        </p:txBody>
      </p:sp>
      <p:sp>
        <p:nvSpPr>
          <p:cNvPr id="4" name="Slide Number Placeholder 3">
            <a:extLst>
              <a:ext uri="{FF2B5EF4-FFF2-40B4-BE49-F238E27FC236}">
                <a16:creationId xmlns:a16="http://schemas.microsoft.com/office/drawing/2014/main" id="{D400083F-BDDD-F371-7A0E-96887DB4C3E4}"/>
              </a:ext>
            </a:extLst>
          </p:cNvPr>
          <p:cNvSpPr>
            <a:spLocks noGrp="1"/>
          </p:cNvSpPr>
          <p:nvPr>
            <p:ph type="sldNum" sz="quarter" idx="12"/>
          </p:nvPr>
        </p:nvSpPr>
        <p:spPr/>
        <p:txBody>
          <a:bodyPr/>
          <a:lstStyle/>
          <a:p>
            <a:fld id="{C9A8A351-5C7C-4395-AC7F-763D97B6BE0B}" type="slidenum">
              <a:rPr lang="nl-BE" smtClean="0"/>
              <a:pPr/>
              <a:t>31</a:t>
            </a:fld>
            <a:r>
              <a:rPr lang="nl-BE"/>
              <a:t> </a:t>
            </a:r>
            <a:r>
              <a:rPr lang="nl-BE">
                <a:solidFill>
                  <a:schemeClr val="bg2"/>
                </a:solidFill>
              </a:rPr>
              <a:t>/</a:t>
            </a:r>
            <a:endParaRPr lang="nl-BE" dirty="0"/>
          </a:p>
        </p:txBody>
      </p:sp>
    </p:spTree>
    <p:extLst>
      <p:ext uri="{BB962C8B-B14F-4D97-AF65-F5344CB8AC3E}">
        <p14:creationId xmlns:p14="http://schemas.microsoft.com/office/powerpoint/2010/main" val="472726367"/>
      </p:ext>
    </p:extLst>
  </p:cSld>
  <p:clrMapOvr>
    <a:masterClrMapping/>
  </p:clrMapOvr>
  <mc:AlternateContent xmlns:mc="http://schemas.openxmlformats.org/markup-compatibility/2006" xmlns:p14="http://schemas.microsoft.com/office/powerpoint/2010/main">
    <mc:Choice Requires="p14">
      <p:transition spd="slow" p14:dur="2000" advTm="193559"/>
    </mc:Choice>
    <mc:Fallback xmlns="">
      <p:transition spd="slow" advTm="193559"/>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D33CE-2F5A-D01C-D5DE-230646897919}"/>
              </a:ext>
            </a:extLst>
          </p:cNvPr>
          <p:cNvSpPr>
            <a:spLocks noGrp="1"/>
          </p:cNvSpPr>
          <p:nvPr>
            <p:ph type="ctrTitle"/>
          </p:nvPr>
        </p:nvSpPr>
        <p:spPr/>
        <p:txBody>
          <a:bodyPr/>
          <a:lstStyle/>
          <a:p>
            <a:r>
              <a:rPr lang="en-GB" dirty="0"/>
              <a:t>6. Trans person as your patient</a:t>
            </a:r>
          </a:p>
        </p:txBody>
      </p:sp>
    </p:spTree>
    <p:extLst>
      <p:ext uri="{BB962C8B-B14F-4D97-AF65-F5344CB8AC3E}">
        <p14:creationId xmlns:p14="http://schemas.microsoft.com/office/powerpoint/2010/main" val="1758682048"/>
      </p:ext>
    </p:extLst>
  </p:cSld>
  <p:clrMapOvr>
    <a:masterClrMapping/>
  </p:clrMapOvr>
  <mc:AlternateContent xmlns:mc="http://schemas.openxmlformats.org/markup-compatibility/2006" xmlns:p14="http://schemas.microsoft.com/office/powerpoint/2010/main">
    <mc:Choice Requires="p14">
      <p:transition spd="slow" p14:dur="2000" advTm="5583"/>
    </mc:Choice>
    <mc:Fallback xmlns="">
      <p:transition spd="slow" advTm="5583"/>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FD5F-D656-9F98-C932-E3D5AE2BBE63}"/>
              </a:ext>
            </a:extLst>
          </p:cNvPr>
          <p:cNvSpPr>
            <a:spLocks noGrp="1"/>
          </p:cNvSpPr>
          <p:nvPr>
            <p:ph type="title"/>
          </p:nvPr>
        </p:nvSpPr>
        <p:spPr/>
        <p:txBody>
          <a:bodyPr/>
          <a:lstStyle/>
          <a:p>
            <a:r>
              <a:rPr lang="en-GB" dirty="0"/>
              <a:t>Thomas (5 years later)</a:t>
            </a:r>
          </a:p>
        </p:txBody>
      </p:sp>
      <p:sp>
        <p:nvSpPr>
          <p:cNvPr id="3" name="Content Placeholder 2">
            <a:extLst>
              <a:ext uri="{FF2B5EF4-FFF2-40B4-BE49-F238E27FC236}">
                <a16:creationId xmlns:a16="http://schemas.microsoft.com/office/drawing/2014/main" id="{EDFDF26E-5564-F051-86D2-730BEBD4A1CE}"/>
              </a:ext>
            </a:extLst>
          </p:cNvPr>
          <p:cNvSpPr>
            <a:spLocks noGrp="1"/>
          </p:cNvSpPr>
          <p:nvPr>
            <p:ph idx="1"/>
          </p:nvPr>
        </p:nvSpPr>
        <p:spPr/>
        <p:txBody>
          <a:bodyPr/>
          <a:lstStyle/>
          <a:p>
            <a:r>
              <a:rPr lang="en-GB" dirty="0"/>
              <a:t>Currently in relationship with cisgender male partner</a:t>
            </a:r>
          </a:p>
          <a:p>
            <a:r>
              <a:rPr lang="en-GB" dirty="0"/>
              <a:t>Thinking about carrying child himself, he and his partner wants more information about this </a:t>
            </a:r>
          </a:p>
        </p:txBody>
      </p:sp>
      <p:sp>
        <p:nvSpPr>
          <p:cNvPr id="4" name="Slide Number Placeholder 3">
            <a:extLst>
              <a:ext uri="{FF2B5EF4-FFF2-40B4-BE49-F238E27FC236}">
                <a16:creationId xmlns:a16="http://schemas.microsoft.com/office/drawing/2014/main" id="{FD3D2CA5-ED56-E72C-41C0-BC5F3AB24B79}"/>
              </a:ext>
            </a:extLst>
          </p:cNvPr>
          <p:cNvSpPr>
            <a:spLocks noGrp="1"/>
          </p:cNvSpPr>
          <p:nvPr>
            <p:ph type="sldNum" sz="quarter" idx="12"/>
          </p:nvPr>
        </p:nvSpPr>
        <p:spPr/>
        <p:txBody>
          <a:bodyPr/>
          <a:lstStyle/>
          <a:p>
            <a:fld id="{C9A8A351-5C7C-4395-AC7F-763D97B6BE0B}" type="slidenum">
              <a:rPr lang="nl-BE" smtClean="0"/>
              <a:pPr/>
              <a:t>33</a:t>
            </a:fld>
            <a:r>
              <a:rPr lang="nl-BE"/>
              <a:t> </a:t>
            </a:r>
            <a:r>
              <a:rPr lang="nl-BE">
                <a:solidFill>
                  <a:schemeClr val="bg2"/>
                </a:solidFill>
              </a:rPr>
              <a:t>/</a:t>
            </a:r>
            <a:endParaRPr lang="nl-BE" dirty="0"/>
          </a:p>
        </p:txBody>
      </p:sp>
    </p:spTree>
    <p:extLst>
      <p:ext uri="{BB962C8B-B14F-4D97-AF65-F5344CB8AC3E}">
        <p14:creationId xmlns:p14="http://schemas.microsoft.com/office/powerpoint/2010/main" val="16877502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48E71-016C-F98C-61FC-783075BF1307}"/>
              </a:ext>
            </a:extLst>
          </p:cNvPr>
          <p:cNvSpPr>
            <a:spLocks noGrp="1"/>
          </p:cNvSpPr>
          <p:nvPr>
            <p:ph type="title"/>
          </p:nvPr>
        </p:nvSpPr>
        <p:spPr/>
        <p:txBody>
          <a:bodyPr>
            <a:normAutofit fontScale="90000"/>
          </a:bodyPr>
          <a:lstStyle/>
          <a:p>
            <a:r>
              <a:rPr lang="en-GB" dirty="0"/>
              <a:t>Experiences of trans masculine individuals and their health care providers within preconception and prenatal care (</a:t>
            </a:r>
            <a:r>
              <a:rPr lang="en-GB" dirty="0" err="1"/>
              <a:t>Senne</a:t>
            </a:r>
            <a:r>
              <a:rPr lang="en-GB" dirty="0"/>
              <a:t> </a:t>
            </a:r>
            <a:r>
              <a:rPr lang="en-GB" dirty="0" err="1"/>
              <a:t>Misplon</a:t>
            </a:r>
            <a:r>
              <a:rPr lang="en-GB" dirty="0"/>
              <a:t>, Joz Motmans, Chloë De Roo, 2023)	</a:t>
            </a:r>
          </a:p>
        </p:txBody>
      </p:sp>
      <p:sp>
        <p:nvSpPr>
          <p:cNvPr id="3" name="Content Placeholder 2">
            <a:extLst>
              <a:ext uri="{FF2B5EF4-FFF2-40B4-BE49-F238E27FC236}">
                <a16:creationId xmlns:a16="http://schemas.microsoft.com/office/drawing/2014/main" id="{289BD5AB-5D90-C0EE-B9C3-ECFD5ADCD124}"/>
              </a:ext>
            </a:extLst>
          </p:cNvPr>
          <p:cNvSpPr>
            <a:spLocks noGrp="1"/>
          </p:cNvSpPr>
          <p:nvPr>
            <p:ph idx="1"/>
          </p:nvPr>
        </p:nvSpPr>
        <p:spPr/>
        <p:txBody>
          <a:bodyPr/>
          <a:lstStyle/>
          <a:p>
            <a:r>
              <a:rPr lang="en-GB" sz="2800" dirty="0"/>
              <a:t>Qualitative study: interviews with trans masculine individuals (N=4) and health care providers (N=10)</a:t>
            </a:r>
          </a:p>
          <a:p>
            <a:r>
              <a:rPr lang="en-GB" sz="2800" dirty="0"/>
              <a:t>Inductive thematic analysis</a:t>
            </a:r>
          </a:p>
          <a:p>
            <a:pPr marL="0" indent="0">
              <a:buNone/>
            </a:pPr>
            <a:endParaRPr lang="en-GB" dirty="0"/>
          </a:p>
        </p:txBody>
      </p:sp>
      <p:sp>
        <p:nvSpPr>
          <p:cNvPr id="4" name="Slide Number Placeholder 3">
            <a:extLst>
              <a:ext uri="{FF2B5EF4-FFF2-40B4-BE49-F238E27FC236}">
                <a16:creationId xmlns:a16="http://schemas.microsoft.com/office/drawing/2014/main" id="{F26DC791-5A9B-53FB-10F7-69B0F781696C}"/>
              </a:ext>
            </a:extLst>
          </p:cNvPr>
          <p:cNvSpPr>
            <a:spLocks noGrp="1"/>
          </p:cNvSpPr>
          <p:nvPr>
            <p:ph type="sldNum" sz="quarter" idx="12"/>
          </p:nvPr>
        </p:nvSpPr>
        <p:spPr/>
        <p:txBody>
          <a:bodyPr/>
          <a:lstStyle/>
          <a:p>
            <a:fld id="{C9A8A351-5C7C-4395-AC7F-763D97B6BE0B}" type="slidenum">
              <a:rPr lang="nl-BE" smtClean="0"/>
              <a:pPr/>
              <a:t>34</a:t>
            </a:fld>
            <a:r>
              <a:rPr lang="nl-BE"/>
              <a:t> </a:t>
            </a:r>
            <a:r>
              <a:rPr lang="nl-BE">
                <a:solidFill>
                  <a:schemeClr val="bg2"/>
                </a:solidFill>
              </a:rPr>
              <a:t>/</a:t>
            </a:r>
            <a:endParaRPr lang="nl-BE" dirty="0"/>
          </a:p>
        </p:txBody>
      </p:sp>
    </p:spTree>
    <p:extLst>
      <p:ext uri="{BB962C8B-B14F-4D97-AF65-F5344CB8AC3E}">
        <p14:creationId xmlns:p14="http://schemas.microsoft.com/office/powerpoint/2010/main" val="3803696866"/>
      </p:ext>
    </p:extLst>
  </p:cSld>
  <p:clrMapOvr>
    <a:masterClrMapping/>
  </p:clrMapOvr>
  <mc:AlternateContent xmlns:mc="http://schemas.openxmlformats.org/markup-compatibility/2006" xmlns:p14="http://schemas.microsoft.com/office/powerpoint/2010/main">
    <mc:Choice Requires="p14">
      <p:transition spd="slow" p14:dur="2000" advTm="12687"/>
    </mc:Choice>
    <mc:Fallback xmlns="">
      <p:transition spd="slow" advTm="12687"/>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D2C76-15D3-5CC5-6C38-8A789AE0D454}"/>
              </a:ext>
            </a:extLst>
          </p:cNvPr>
          <p:cNvSpPr>
            <a:spLocks noGrp="1"/>
          </p:cNvSpPr>
          <p:nvPr>
            <p:ph type="title"/>
          </p:nvPr>
        </p:nvSpPr>
        <p:spPr/>
        <p:txBody>
          <a:bodyPr/>
          <a:lstStyle/>
          <a:p>
            <a:r>
              <a:rPr lang="en-GB" dirty="0"/>
              <a:t>What barriers do they experience?</a:t>
            </a:r>
          </a:p>
        </p:txBody>
      </p:sp>
      <p:sp>
        <p:nvSpPr>
          <p:cNvPr id="3" name="Content Placeholder 2">
            <a:extLst>
              <a:ext uri="{FF2B5EF4-FFF2-40B4-BE49-F238E27FC236}">
                <a16:creationId xmlns:a16="http://schemas.microsoft.com/office/drawing/2014/main" id="{0F12A190-CA0E-E169-E4FB-9BE7C109B48C}"/>
              </a:ext>
            </a:extLst>
          </p:cNvPr>
          <p:cNvSpPr>
            <a:spLocks noGrp="1"/>
          </p:cNvSpPr>
          <p:nvPr>
            <p:ph idx="1"/>
          </p:nvPr>
        </p:nvSpPr>
        <p:spPr/>
        <p:txBody>
          <a:bodyPr/>
          <a:lstStyle/>
          <a:p>
            <a:r>
              <a:rPr lang="en-GB" sz="3200" dirty="0"/>
              <a:t>Macro-level</a:t>
            </a:r>
          </a:p>
          <a:p>
            <a:pPr lvl="1"/>
            <a:r>
              <a:rPr lang="en-GB" sz="2800" dirty="0"/>
              <a:t>Exclusionary focus on femininity and (cisgender) women</a:t>
            </a:r>
          </a:p>
          <a:p>
            <a:pPr lvl="1"/>
            <a:r>
              <a:rPr lang="en-GB" sz="2800" dirty="0"/>
              <a:t>Difficulties with reimbursements or pregnancy-related lab tests, insurance companies and legal restraints</a:t>
            </a:r>
          </a:p>
          <a:p>
            <a:pPr lvl="1"/>
            <a:endParaRPr lang="en-GB" sz="2800" dirty="0"/>
          </a:p>
          <a:p>
            <a:r>
              <a:rPr lang="en-GB" sz="3100" dirty="0"/>
              <a:t>Meso-level</a:t>
            </a:r>
          </a:p>
          <a:p>
            <a:pPr lvl="1"/>
            <a:r>
              <a:rPr lang="en-GB" sz="2800" dirty="0"/>
              <a:t>Misgendering</a:t>
            </a:r>
          </a:p>
          <a:p>
            <a:pPr lvl="1"/>
            <a:r>
              <a:rPr lang="en-GB" sz="2800" dirty="0"/>
              <a:t>Micro-aggressions, ignorant or transphobic reactions</a:t>
            </a:r>
          </a:p>
          <a:p>
            <a:pPr marL="342900" lvl="1" indent="0">
              <a:buNone/>
            </a:pPr>
            <a:endParaRPr lang="en-GB" dirty="0"/>
          </a:p>
          <a:p>
            <a:pPr marL="342900" lvl="1" indent="0">
              <a:buNone/>
            </a:pPr>
            <a:r>
              <a:rPr lang="en-GB" dirty="0" err="1"/>
              <a:t>Misplon</a:t>
            </a:r>
            <a:r>
              <a:rPr lang="en-GB" dirty="0"/>
              <a:t> et al. (2023)</a:t>
            </a:r>
          </a:p>
        </p:txBody>
      </p:sp>
      <p:sp>
        <p:nvSpPr>
          <p:cNvPr id="4" name="Slide Number Placeholder 3">
            <a:extLst>
              <a:ext uri="{FF2B5EF4-FFF2-40B4-BE49-F238E27FC236}">
                <a16:creationId xmlns:a16="http://schemas.microsoft.com/office/drawing/2014/main" id="{5EFCC6CD-99E8-11BB-05AF-DF2CE43072FF}"/>
              </a:ext>
            </a:extLst>
          </p:cNvPr>
          <p:cNvSpPr>
            <a:spLocks noGrp="1"/>
          </p:cNvSpPr>
          <p:nvPr>
            <p:ph type="sldNum" sz="quarter" idx="12"/>
          </p:nvPr>
        </p:nvSpPr>
        <p:spPr/>
        <p:txBody>
          <a:bodyPr/>
          <a:lstStyle/>
          <a:p>
            <a:fld id="{C9A8A351-5C7C-4395-AC7F-763D97B6BE0B}" type="slidenum">
              <a:rPr lang="nl-BE" smtClean="0"/>
              <a:pPr/>
              <a:t>35</a:t>
            </a:fld>
            <a:r>
              <a:rPr lang="nl-BE" dirty="0"/>
              <a:t> </a:t>
            </a:r>
            <a:r>
              <a:rPr lang="nl-BE" dirty="0">
                <a:solidFill>
                  <a:schemeClr val="bg2"/>
                </a:solidFill>
              </a:rPr>
              <a:t>/</a:t>
            </a:r>
            <a:endParaRPr lang="nl-BE" dirty="0"/>
          </a:p>
        </p:txBody>
      </p:sp>
    </p:spTree>
    <p:extLst>
      <p:ext uri="{BB962C8B-B14F-4D97-AF65-F5344CB8AC3E}">
        <p14:creationId xmlns:p14="http://schemas.microsoft.com/office/powerpoint/2010/main" val="2985362316"/>
      </p:ext>
    </p:extLst>
  </p:cSld>
  <p:clrMapOvr>
    <a:masterClrMapping/>
  </p:clrMapOvr>
  <mc:AlternateContent xmlns:mc="http://schemas.openxmlformats.org/markup-compatibility/2006" xmlns:p14="http://schemas.microsoft.com/office/powerpoint/2010/main">
    <mc:Choice Requires="p14">
      <p:transition spd="slow" p14:dur="2000" advTm="53311"/>
    </mc:Choice>
    <mc:Fallback xmlns="">
      <p:transition spd="slow" advTm="53311"/>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063A6-5D94-1206-109A-056E352EA5F3}"/>
              </a:ext>
            </a:extLst>
          </p:cNvPr>
          <p:cNvSpPr>
            <a:spLocks noGrp="1"/>
          </p:cNvSpPr>
          <p:nvPr>
            <p:ph type="title"/>
          </p:nvPr>
        </p:nvSpPr>
        <p:spPr/>
        <p:txBody>
          <a:bodyPr/>
          <a:lstStyle/>
          <a:p>
            <a:r>
              <a:rPr lang="en-GB" dirty="0"/>
              <a:t>Example of micro-</a:t>
            </a:r>
            <a:r>
              <a:rPr lang="en-GB" dirty="0" err="1"/>
              <a:t>agressions</a:t>
            </a:r>
            <a:endParaRPr lang="en-GB" dirty="0"/>
          </a:p>
        </p:txBody>
      </p:sp>
      <p:sp>
        <p:nvSpPr>
          <p:cNvPr id="3" name="Content Placeholder 2">
            <a:extLst>
              <a:ext uri="{FF2B5EF4-FFF2-40B4-BE49-F238E27FC236}">
                <a16:creationId xmlns:a16="http://schemas.microsoft.com/office/drawing/2014/main" id="{0FA9E427-13AE-2E83-EA45-E108AB429F60}"/>
              </a:ext>
            </a:extLst>
          </p:cNvPr>
          <p:cNvSpPr>
            <a:spLocks noGrp="1"/>
          </p:cNvSpPr>
          <p:nvPr>
            <p:ph idx="1"/>
          </p:nvPr>
        </p:nvSpPr>
        <p:spPr/>
        <p:txBody>
          <a:bodyPr/>
          <a:lstStyle/>
          <a:p>
            <a:pPr marL="0" indent="0" algn="l" rtl="0">
              <a:buNone/>
            </a:pPr>
            <a:r>
              <a:rPr lang="en-US" b="0" dirty="0">
                <a:solidFill>
                  <a:schemeClr val="tx2">
                    <a:lumMod val="10000"/>
                  </a:schemeClr>
                </a:solidFill>
                <a:effectLst/>
              </a:rPr>
              <a:t>Julie (she/her) has an appointment with a new nurse for her injection with testosterone blockers. The nurse administers the injection and says, </a:t>
            </a:r>
            <a:r>
              <a:rPr lang="en-US" b="0" i="1" dirty="0">
                <a:solidFill>
                  <a:schemeClr val="tx2">
                    <a:lumMod val="10000"/>
                  </a:schemeClr>
                </a:solidFill>
                <a:effectLst/>
              </a:rPr>
              <a:t>'I had no idea you were trans. It doesn’t show at all.' </a:t>
            </a:r>
            <a:r>
              <a:rPr lang="en-US" b="0" dirty="0">
                <a:solidFill>
                  <a:schemeClr val="tx2">
                    <a:lumMod val="10000"/>
                  </a:schemeClr>
                </a:solidFill>
                <a:effectLst/>
              </a:rPr>
              <a:t>Julie doesn’t know how to respond, but resents the remark. To her it feels like being transgender is something that shouldn’t be visible.</a:t>
            </a:r>
            <a:endParaRPr lang="en-US" dirty="0">
              <a:solidFill>
                <a:schemeClr val="tx2">
                  <a:lumMod val="10000"/>
                </a:schemeClr>
              </a:solidFill>
              <a:effectLst/>
            </a:endParaRPr>
          </a:p>
        </p:txBody>
      </p:sp>
      <p:sp>
        <p:nvSpPr>
          <p:cNvPr id="4" name="Slide Number Placeholder 3">
            <a:extLst>
              <a:ext uri="{FF2B5EF4-FFF2-40B4-BE49-F238E27FC236}">
                <a16:creationId xmlns:a16="http://schemas.microsoft.com/office/drawing/2014/main" id="{5BBB46AB-01E5-EC66-F452-F535675AF250}"/>
              </a:ext>
            </a:extLst>
          </p:cNvPr>
          <p:cNvSpPr>
            <a:spLocks noGrp="1"/>
          </p:cNvSpPr>
          <p:nvPr>
            <p:ph type="sldNum" sz="quarter" idx="12"/>
          </p:nvPr>
        </p:nvSpPr>
        <p:spPr/>
        <p:txBody>
          <a:bodyPr/>
          <a:lstStyle/>
          <a:p>
            <a:fld id="{C9A8A351-5C7C-4395-AC7F-763D97B6BE0B}" type="slidenum">
              <a:rPr lang="nl-BE" smtClean="0"/>
              <a:pPr/>
              <a:t>36</a:t>
            </a:fld>
            <a:r>
              <a:rPr lang="nl-BE"/>
              <a:t> </a:t>
            </a:r>
            <a:r>
              <a:rPr lang="nl-BE">
                <a:solidFill>
                  <a:schemeClr val="bg2"/>
                </a:solidFill>
              </a:rPr>
              <a:t>/</a:t>
            </a:r>
            <a:endParaRPr lang="nl-BE" dirty="0"/>
          </a:p>
        </p:txBody>
      </p:sp>
    </p:spTree>
    <p:extLst>
      <p:ext uri="{BB962C8B-B14F-4D97-AF65-F5344CB8AC3E}">
        <p14:creationId xmlns:p14="http://schemas.microsoft.com/office/powerpoint/2010/main" val="161730591"/>
      </p:ext>
    </p:extLst>
  </p:cSld>
  <p:clrMapOvr>
    <a:masterClrMapping/>
  </p:clrMapOvr>
  <mc:AlternateContent xmlns:mc="http://schemas.openxmlformats.org/markup-compatibility/2006" xmlns:p14="http://schemas.microsoft.com/office/powerpoint/2010/main">
    <mc:Choice Requires="p14">
      <p:transition spd="slow" p14:dur="2000" advTm="40831"/>
    </mc:Choice>
    <mc:Fallback xmlns="">
      <p:transition spd="slow" advTm="40831"/>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2FBE-B660-D58E-C71A-8E78385F53FF}"/>
              </a:ext>
            </a:extLst>
          </p:cNvPr>
          <p:cNvSpPr>
            <a:spLocks noGrp="1"/>
          </p:cNvSpPr>
          <p:nvPr>
            <p:ph type="title"/>
          </p:nvPr>
        </p:nvSpPr>
        <p:spPr/>
        <p:txBody>
          <a:bodyPr/>
          <a:lstStyle/>
          <a:p>
            <a:r>
              <a:rPr lang="en-GB" dirty="0"/>
              <a:t>Barriers</a:t>
            </a:r>
          </a:p>
        </p:txBody>
      </p:sp>
      <p:sp>
        <p:nvSpPr>
          <p:cNvPr id="3" name="Content Placeholder 2">
            <a:extLst>
              <a:ext uri="{FF2B5EF4-FFF2-40B4-BE49-F238E27FC236}">
                <a16:creationId xmlns:a16="http://schemas.microsoft.com/office/drawing/2014/main" id="{493E532E-2308-8946-E0E4-67FF6B721EE2}"/>
              </a:ext>
            </a:extLst>
          </p:cNvPr>
          <p:cNvSpPr>
            <a:spLocks noGrp="1"/>
          </p:cNvSpPr>
          <p:nvPr>
            <p:ph idx="1"/>
          </p:nvPr>
        </p:nvSpPr>
        <p:spPr/>
        <p:txBody>
          <a:bodyPr/>
          <a:lstStyle/>
          <a:p>
            <a:r>
              <a:rPr lang="en-GB" sz="2800" dirty="0"/>
              <a:t>Micro-level</a:t>
            </a:r>
          </a:p>
          <a:p>
            <a:pPr lvl="1"/>
            <a:r>
              <a:rPr lang="en-GB" sz="2400" dirty="0"/>
              <a:t>HCPs: a lack of experience and a need to break their routine of care or procedures</a:t>
            </a:r>
          </a:p>
          <a:p>
            <a:pPr lvl="1"/>
            <a:r>
              <a:rPr lang="en-GB" sz="2400" dirty="0"/>
              <a:t>Both experience a lack of information or trans-specific knowledge	</a:t>
            </a:r>
          </a:p>
          <a:p>
            <a:pPr lvl="1"/>
            <a:r>
              <a:rPr lang="en-GB" sz="2400" dirty="0"/>
              <a:t>Both experience </a:t>
            </a:r>
            <a:r>
              <a:rPr lang="en-GB" sz="2400" b="1" dirty="0"/>
              <a:t>anticipatory anxiety </a:t>
            </a:r>
            <a:r>
              <a:rPr lang="en-GB" sz="2400" dirty="0"/>
              <a:t>towards each other</a:t>
            </a:r>
          </a:p>
          <a:p>
            <a:pPr lvl="2"/>
            <a:r>
              <a:rPr lang="en-GB" sz="1800" dirty="0"/>
              <a:t>For TM based on previous negative experiences with transphobia, discrimination,… =&gt; hypervigilance</a:t>
            </a:r>
          </a:p>
          <a:p>
            <a:pPr lvl="2"/>
            <a:r>
              <a:rPr lang="en-GB" sz="1800" dirty="0"/>
              <a:t>For HCP’s linked to misgendering and being reprimanded by the patient or their partner</a:t>
            </a:r>
          </a:p>
          <a:p>
            <a:pPr lvl="2"/>
            <a:endParaRPr lang="en-GB" sz="1800" dirty="0"/>
          </a:p>
          <a:p>
            <a:pPr lvl="2"/>
            <a:endParaRPr lang="en-GB" sz="1800" dirty="0"/>
          </a:p>
          <a:p>
            <a:pPr lvl="2"/>
            <a:endParaRPr lang="en-GB" sz="1800" dirty="0"/>
          </a:p>
          <a:p>
            <a:pPr marL="190350" lvl="1" indent="0">
              <a:buNone/>
            </a:pPr>
            <a:r>
              <a:rPr lang="en-GB" sz="1600" dirty="0" err="1"/>
              <a:t>Misplon</a:t>
            </a:r>
            <a:r>
              <a:rPr lang="en-GB" sz="1600" dirty="0"/>
              <a:t> et al. (2023)</a:t>
            </a:r>
          </a:p>
          <a:p>
            <a:pPr marL="720000" lvl="2" indent="0">
              <a:buNone/>
            </a:pPr>
            <a:endParaRPr lang="en-GB" sz="1800" dirty="0"/>
          </a:p>
        </p:txBody>
      </p:sp>
      <p:sp>
        <p:nvSpPr>
          <p:cNvPr id="4" name="Slide Number Placeholder 3">
            <a:extLst>
              <a:ext uri="{FF2B5EF4-FFF2-40B4-BE49-F238E27FC236}">
                <a16:creationId xmlns:a16="http://schemas.microsoft.com/office/drawing/2014/main" id="{ABAAC758-B888-EFEC-2C03-4DEE4B73108C}"/>
              </a:ext>
            </a:extLst>
          </p:cNvPr>
          <p:cNvSpPr>
            <a:spLocks noGrp="1"/>
          </p:cNvSpPr>
          <p:nvPr>
            <p:ph type="sldNum" sz="quarter" idx="12"/>
          </p:nvPr>
        </p:nvSpPr>
        <p:spPr/>
        <p:txBody>
          <a:bodyPr/>
          <a:lstStyle/>
          <a:p>
            <a:fld id="{C9A8A351-5C7C-4395-AC7F-763D97B6BE0B}" type="slidenum">
              <a:rPr lang="nl-BE" smtClean="0"/>
              <a:pPr/>
              <a:t>37</a:t>
            </a:fld>
            <a:r>
              <a:rPr lang="nl-BE"/>
              <a:t> </a:t>
            </a:r>
            <a:r>
              <a:rPr lang="nl-BE">
                <a:solidFill>
                  <a:schemeClr val="bg2"/>
                </a:solidFill>
              </a:rPr>
              <a:t>/</a:t>
            </a:r>
            <a:endParaRPr lang="nl-BE" dirty="0"/>
          </a:p>
        </p:txBody>
      </p:sp>
    </p:spTree>
    <p:extLst>
      <p:ext uri="{BB962C8B-B14F-4D97-AF65-F5344CB8AC3E}">
        <p14:creationId xmlns:p14="http://schemas.microsoft.com/office/powerpoint/2010/main" val="3106546523"/>
      </p:ext>
    </p:extLst>
  </p:cSld>
  <p:clrMapOvr>
    <a:masterClrMapping/>
  </p:clrMapOvr>
  <mc:AlternateContent xmlns:mc="http://schemas.openxmlformats.org/markup-compatibility/2006" xmlns:p14="http://schemas.microsoft.com/office/powerpoint/2010/main">
    <mc:Choice Requires="p14">
      <p:transition spd="slow" p14:dur="2000" advTm="61024"/>
    </mc:Choice>
    <mc:Fallback xmlns="">
      <p:transition spd="slow" advTm="61024"/>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D0B6D-7AB6-D967-24CB-CCB9C3E0AD17}"/>
              </a:ext>
            </a:extLst>
          </p:cNvPr>
          <p:cNvSpPr>
            <a:spLocks noGrp="1"/>
          </p:cNvSpPr>
          <p:nvPr>
            <p:ph type="title"/>
          </p:nvPr>
        </p:nvSpPr>
        <p:spPr/>
        <p:txBody>
          <a:bodyPr/>
          <a:lstStyle/>
          <a:p>
            <a:r>
              <a:rPr lang="en-GB" dirty="0"/>
              <a:t>Results: Ways of navigating misgendering	</a:t>
            </a:r>
          </a:p>
        </p:txBody>
      </p:sp>
      <p:sp>
        <p:nvSpPr>
          <p:cNvPr id="3" name="Content Placeholder 2">
            <a:extLst>
              <a:ext uri="{FF2B5EF4-FFF2-40B4-BE49-F238E27FC236}">
                <a16:creationId xmlns:a16="http://schemas.microsoft.com/office/drawing/2014/main" id="{F973C5E3-719A-FA27-90B1-21F27C28AA8F}"/>
              </a:ext>
            </a:extLst>
          </p:cNvPr>
          <p:cNvSpPr>
            <a:spLocks noGrp="1"/>
          </p:cNvSpPr>
          <p:nvPr>
            <p:ph idx="1"/>
          </p:nvPr>
        </p:nvSpPr>
        <p:spPr/>
        <p:txBody>
          <a:bodyPr/>
          <a:lstStyle/>
          <a:p>
            <a:r>
              <a:rPr lang="en-GB" dirty="0"/>
              <a:t>Using first name of patient to address them</a:t>
            </a:r>
          </a:p>
          <a:p>
            <a:r>
              <a:rPr lang="en-GB" dirty="0"/>
              <a:t>To proactively excuse themselves for making mistakes</a:t>
            </a:r>
          </a:p>
          <a:p>
            <a:endParaRPr lang="en-GB" dirty="0"/>
          </a:p>
          <a:p>
            <a:pPr marL="0" indent="0">
              <a:buNone/>
            </a:pPr>
            <a:r>
              <a:rPr lang="en-GB" dirty="0"/>
              <a:t>“</a:t>
            </a:r>
            <a:r>
              <a:rPr lang="en-GB" i="1" dirty="0"/>
              <a:t>I say that we are all going to do our best […] And that I apologise in advance if we make a mistake, because it is always with the intention of treating correctly. And it’s accidental that we make a mistake, and then they get that.”</a:t>
            </a:r>
            <a:endParaRPr lang="en-GB" dirty="0"/>
          </a:p>
        </p:txBody>
      </p:sp>
      <p:sp>
        <p:nvSpPr>
          <p:cNvPr id="4" name="Slide Number Placeholder 3">
            <a:extLst>
              <a:ext uri="{FF2B5EF4-FFF2-40B4-BE49-F238E27FC236}">
                <a16:creationId xmlns:a16="http://schemas.microsoft.com/office/drawing/2014/main" id="{6AD5B42A-3A91-8381-4E40-E455962EC928}"/>
              </a:ext>
            </a:extLst>
          </p:cNvPr>
          <p:cNvSpPr>
            <a:spLocks noGrp="1"/>
          </p:cNvSpPr>
          <p:nvPr>
            <p:ph type="sldNum" sz="quarter" idx="12"/>
          </p:nvPr>
        </p:nvSpPr>
        <p:spPr/>
        <p:txBody>
          <a:bodyPr/>
          <a:lstStyle/>
          <a:p>
            <a:fld id="{C9A8A351-5C7C-4395-AC7F-763D97B6BE0B}" type="slidenum">
              <a:rPr lang="nl-BE" smtClean="0"/>
              <a:pPr/>
              <a:t>38</a:t>
            </a:fld>
            <a:r>
              <a:rPr lang="nl-BE"/>
              <a:t> </a:t>
            </a:r>
            <a:r>
              <a:rPr lang="nl-BE">
                <a:solidFill>
                  <a:schemeClr val="bg2"/>
                </a:solidFill>
              </a:rPr>
              <a:t>/</a:t>
            </a:r>
            <a:endParaRPr lang="nl-BE" dirty="0"/>
          </a:p>
        </p:txBody>
      </p:sp>
      <p:sp>
        <p:nvSpPr>
          <p:cNvPr id="6" name="TextBox 5">
            <a:extLst>
              <a:ext uri="{FF2B5EF4-FFF2-40B4-BE49-F238E27FC236}">
                <a16:creationId xmlns:a16="http://schemas.microsoft.com/office/drawing/2014/main" id="{433420B3-646D-ABC1-B26D-911F195EBFBD}"/>
              </a:ext>
            </a:extLst>
          </p:cNvPr>
          <p:cNvSpPr txBox="1"/>
          <p:nvPr/>
        </p:nvSpPr>
        <p:spPr>
          <a:xfrm>
            <a:off x="699304" y="5667100"/>
            <a:ext cx="6099858" cy="369332"/>
          </a:xfrm>
          <a:prstGeom prst="rect">
            <a:avLst/>
          </a:prstGeom>
          <a:noFill/>
        </p:spPr>
        <p:txBody>
          <a:bodyPr wrap="square">
            <a:spAutoFit/>
          </a:bodyPr>
          <a:lstStyle/>
          <a:p>
            <a:pPr marL="190350" lvl="1" indent="0">
              <a:buNone/>
            </a:pPr>
            <a:r>
              <a:rPr lang="en-GB" sz="1800" dirty="0" err="1">
                <a:solidFill>
                  <a:schemeClr val="tx2">
                    <a:lumMod val="10000"/>
                  </a:schemeClr>
                </a:solidFill>
              </a:rPr>
              <a:t>Misplon</a:t>
            </a:r>
            <a:r>
              <a:rPr lang="en-GB" sz="1800" dirty="0">
                <a:solidFill>
                  <a:schemeClr val="tx2">
                    <a:lumMod val="10000"/>
                  </a:schemeClr>
                </a:solidFill>
              </a:rPr>
              <a:t> et al. (2023)</a:t>
            </a:r>
          </a:p>
        </p:txBody>
      </p:sp>
    </p:spTree>
    <p:extLst>
      <p:ext uri="{BB962C8B-B14F-4D97-AF65-F5344CB8AC3E}">
        <p14:creationId xmlns:p14="http://schemas.microsoft.com/office/powerpoint/2010/main" val="3244821248"/>
      </p:ext>
    </p:extLst>
  </p:cSld>
  <p:clrMapOvr>
    <a:masterClrMapping/>
  </p:clrMapOvr>
  <mc:AlternateContent xmlns:mc="http://schemas.openxmlformats.org/markup-compatibility/2006" xmlns:p14="http://schemas.microsoft.com/office/powerpoint/2010/main">
    <mc:Choice Requires="p14">
      <p:transition spd="slow" p14:dur="2000" advTm="2143"/>
    </mc:Choice>
    <mc:Fallback xmlns="">
      <p:transition spd="slow" advTm="2143"/>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48E71-016C-F98C-61FC-783075BF1307}"/>
              </a:ext>
            </a:extLst>
          </p:cNvPr>
          <p:cNvSpPr>
            <a:spLocks noGrp="1"/>
          </p:cNvSpPr>
          <p:nvPr>
            <p:ph type="title"/>
          </p:nvPr>
        </p:nvSpPr>
        <p:spPr/>
        <p:txBody>
          <a:bodyPr/>
          <a:lstStyle/>
          <a:p>
            <a:r>
              <a:rPr lang="en-GB" dirty="0"/>
              <a:t>Good practices in gender-inclusive language</a:t>
            </a:r>
          </a:p>
        </p:txBody>
      </p:sp>
      <p:sp>
        <p:nvSpPr>
          <p:cNvPr id="3" name="Content Placeholder 2">
            <a:extLst>
              <a:ext uri="{FF2B5EF4-FFF2-40B4-BE49-F238E27FC236}">
                <a16:creationId xmlns:a16="http://schemas.microsoft.com/office/drawing/2014/main" id="{289BD5AB-5D90-C0EE-B9C3-ECFD5ADCD124}"/>
              </a:ext>
            </a:extLst>
          </p:cNvPr>
          <p:cNvSpPr>
            <a:spLocks noGrp="1"/>
          </p:cNvSpPr>
          <p:nvPr>
            <p:ph idx="1"/>
          </p:nvPr>
        </p:nvSpPr>
        <p:spPr/>
        <p:txBody>
          <a:bodyPr/>
          <a:lstStyle/>
          <a:p>
            <a:r>
              <a:rPr lang="en-GB" dirty="0"/>
              <a:t>Always start the consultation by calling the patient in by last name</a:t>
            </a:r>
          </a:p>
          <a:p>
            <a:r>
              <a:rPr lang="en-GB" dirty="0"/>
              <a:t>Ask what terminology patients prefer to refer to their body(parts)</a:t>
            </a:r>
          </a:p>
          <a:p>
            <a:r>
              <a:rPr lang="en-GB" dirty="0"/>
              <a:t>Copy the language patients use for their body(parts)</a:t>
            </a:r>
          </a:p>
          <a:p>
            <a:r>
              <a:rPr lang="en-GB" dirty="0"/>
              <a:t>The use of gender-inclusive intake forms, letters, and leaflets</a:t>
            </a:r>
          </a:p>
          <a:p>
            <a:r>
              <a:rPr lang="en-GB" dirty="0"/>
              <a:t>The use of separate leaflets for this specific group</a:t>
            </a:r>
          </a:p>
          <a:p>
            <a:endParaRPr lang="en-GB" dirty="0"/>
          </a:p>
        </p:txBody>
      </p:sp>
      <p:sp>
        <p:nvSpPr>
          <p:cNvPr id="4" name="Slide Number Placeholder 3">
            <a:extLst>
              <a:ext uri="{FF2B5EF4-FFF2-40B4-BE49-F238E27FC236}">
                <a16:creationId xmlns:a16="http://schemas.microsoft.com/office/drawing/2014/main" id="{F26DC791-5A9B-53FB-10F7-69B0F781696C}"/>
              </a:ext>
            </a:extLst>
          </p:cNvPr>
          <p:cNvSpPr>
            <a:spLocks noGrp="1"/>
          </p:cNvSpPr>
          <p:nvPr>
            <p:ph type="sldNum" sz="quarter" idx="12"/>
          </p:nvPr>
        </p:nvSpPr>
        <p:spPr/>
        <p:txBody>
          <a:bodyPr/>
          <a:lstStyle/>
          <a:p>
            <a:fld id="{C9A8A351-5C7C-4395-AC7F-763D97B6BE0B}" type="slidenum">
              <a:rPr lang="nl-BE" smtClean="0"/>
              <a:pPr/>
              <a:t>39</a:t>
            </a:fld>
            <a:r>
              <a:rPr lang="nl-BE"/>
              <a:t> </a:t>
            </a:r>
            <a:r>
              <a:rPr lang="nl-BE">
                <a:solidFill>
                  <a:schemeClr val="bg2"/>
                </a:solidFill>
              </a:rPr>
              <a:t>/</a:t>
            </a:r>
            <a:endParaRPr lang="nl-BE" dirty="0"/>
          </a:p>
        </p:txBody>
      </p:sp>
      <p:sp>
        <p:nvSpPr>
          <p:cNvPr id="6" name="TextBox 5">
            <a:extLst>
              <a:ext uri="{FF2B5EF4-FFF2-40B4-BE49-F238E27FC236}">
                <a16:creationId xmlns:a16="http://schemas.microsoft.com/office/drawing/2014/main" id="{EA7248CD-D538-73BF-8569-E5071AE56B4F}"/>
              </a:ext>
            </a:extLst>
          </p:cNvPr>
          <p:cNvSpPr txBox="1"/>
          <p:nvPr/>
        </p:nvSpPr>
        <p:spPr>
          <a:xfrm>
            <a:off x="838200" y="5667100"/>
            <a:ext cx="6099858" cy="369332"/>
          </a:xfrm>
          <a:prstGeom prst="rect">
            <a:avLst/>
          </a:prstGeom>
          <a:noFill/>
        </p:spPr>
        <p:txBody>
          <a:bodyPr wrap="square">
            <a:spAutoFit/>
          </a:bodyPr>
          <a:lstStyle/>
          <a:p>
            <a:pPr marL="190350" lvl="1" indent="0">
              <a:buNone/>
            </a:pPr>
            <a:r>
              <a:rPr lang="en-GB" sz="1800" dirty="0" err="1">
                <a:solidFill>
                  <a:schemeClr val="tx2">
                    <a:lumMod val="10000"/>
                  </a:schemeClr>
                </a:solidFill>
              </a:rPr>
              <a:t>Misplon</a:t>
            </a:r>
            <a:r>
              <a:rPr lang="en-GB" sz="1800" dirty="0">
                <a:solidFill>
                  <a:schemeClr val="tx2">
                    <a:lumMod val="10000"/>
                  </a:schemeClr>
                </a:solidFill>
              </a:rPr>
              <a:t> et al. (2023)</a:t>
            </a:r>
          </a:p>
        </p:txBody>
      </p:sp>
    </p:spTree>
    <p:extLst>
      <p:ext uri="{BB962C8B-B14F-4D97-AF65-F5344CB8AC3E}">
        <p14:creationId xmlns:p14="http://schemas.microsoft.com/office/powerpoint/2010/main" val="4267269539"/>
      </p:ext>
    </p:extLst>
  </p:cSld>
  <p:clrMapOvr>
    <a:masterClrMapping/>
  </p:clrMapOvr>
  <mc:AlternateContent xmlns:mc="http://schemas.openxmlformats.org/markup-compatibility/2006" xmlns:p14="http://schemas.microsoft.com/office/powerpoint/2010/main">
    <mc:Choice Requires="p14">
      <p:transition spd="slow" p14:dur="2000" advTm="57840"/>
    </mc:Choice>
    <mc:Fallback xmlns="">
      <p:transition spd="slow" advTm="5784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B9CCA-7497-0B85-F02E-74D7A5A30C9C}"/>
              </a:ext>
            </a:extLst>
          </p:cNvPr>
          <p:cNvSpPr>
            <a:spLocks noGrp="1"/>
          </p:cNvSpPr>
          <p:nvPr>
            <p:ph type="title"/>
          </p:nvPr>
        </p:nvSpPr>
        <p:spPr/>
        <p:txBody>
          <a:bodyPr/>
          <a:lstStyle/>
          <a:p>
            <a:r>
              <a:rPr lang="en-GB" dirty="0"/>
              <a:t>Trans-inclusive care</a:t>
            </a:r>
          </a:p>
        </p:txBody>
      </p:sp>
      <p:sp>
        <p:nvSpPr>
          <p:cNvPr id="3" name="Content Placeholder 2">
            <a:extLst>
              <a:ext uri="{FF2B5EF4-FFF2-40B4-BE49-F238E27FC236}">
                <a16:creationId xmlns:a16="http://schemas.microsoft.com/office/drawing/2014/main" id="{36C9C2D9-29A1-AD78-2489-AEB2873605B2}"/>
              </a:ext>
            </a:extLst>
          </p:cNvPr>
          <p:cNvSpPr>
            <a:spLocks noGrp="1"/>
          </p:cNvSpPr>
          <p:nvPr>
            <p:ph idx="1"/>
          </p:nvPr>
        </p:nvSpPr>
        <p:spPr/>
        <p:txBody>
          <a:bodyPr/>
          <a:lstStyle/>
          <a:p>
            <a:pPr marL="0" indent="0">
              <a:buNone/>
            </a:pPr>
            <a:r>
              <a:rPr lang="en-GB" dirty="0"/>
              <a:t>= Practices that make trans people feel welcome, seen and safe</a:t>
            </a:r>
          </a:p>
          <a:p>
            <a:pPr marL="0" indent="0">
              <a:buNone/>
            </a:pPr>
            <a:endParaRPr lang="en-GB" dirty="0"/>
          </a:p>
          <a:p>
            <a:r>
              <a:rPr lang="en-GB" dirty="0"/>
              <a:t>The use of gender-inclusive language and preferred terminology</a:t>
            </a:r>
          </a:p>
          <a:p>
            <a:r>
              <a:rPr lang="en-GB" dirty="0"/>
              <a:t>Extra measurements concerning time and care</a:t>
            </a:r>
          </a:p>
          <a:p>
            <a:pPr lvl="1"/>
            <a:r>
              <a:rPr lang="en-GB" dirty="0"/>
              <a:t>E.g. cover the legs with a cloth when performing a vaginal ultrasound and examination </a:t>
            </a:r>
          </a:p>
          <a:p>
            <a:r>
              <a:rPr lang="en-GB" dirty="0"/>
              <a:t>Being treated as other patients: TM people did not want to be seen as something extraordinary</a:t>
            </a:r>
          </a:p>
          <a:p>
            <a:r>
              <a:rPr lang="en-GB" dirty="0"/>
              <a:t>Trauma-informed care: consent and patient-centred control are central</a:t>
            </a:r>
          </a:p>
        </p:txBody>
      </p:sp>
      <p:sp>
        <p:nvSpPr>
          <p:cNvPr id="4" name="Slide Number Placeholder 3">
            <a:extLst>
              <a:ext uri="{FF2B5EF4-FFF2-40B4-BE49-F238E27FC236}">
                <a16:creationId xmlns:a16="http://schemas.microsoft.com/office/drawing/2014/main" id="{24957CB2-331A-A94F-4454-5B2B8ECED788}"/>
              </a:ext>
            </a:extLst>
          </p:cNvPr>
          <p:cNvSpPr>
            <a:spLocks noGrp="1"/>
          </p:cNvSpPr>
          <p:nvPr>
            <p:ph type="sldNum" sz="quarter" idx="12"/>
          </p:nvPr>
        </p:nvSpPr>
        <p:spPr/>
        <p:txBody>
          <a:bodyPr/>
          <a:lstStyle/>
          <a:p>
            <a:fld id="{C9A8A351-5C7C-4395-AC7F-763D97B6BE0B}" type="slidenum">
              <a:rPr lang="nl-BE" smtClean="0"/>
              <a:pPr/>
              <a:t>40</a:t>
            </a:fld>
            <a:r>
              <a:rPr lang="nl-BE"/>
              <a:t> </a:t>
            </a:r>
            <a:r>
              <a:rPr lang="nl-BE">
                <a:solidFill>
                  <a:schemeClr val="bg2"/>
                </a:solidFill>
              </a:rPr>
              <a:t>/</a:t>
            </a:r>
            <a:endParaRPr lang="nl-BE" dirty="0"/>
          </a:p>
        </p:txBody>
      </p:sp>
      <p:sp>
        <p:nvSpPr>
          <p:cNvPr id="6" name="TextBox 5">
            <a:extLst>
              <a:ext uri="{FF2B5EF4-FFF2-40B4-BE49-F238E27FC236}">
                <a16:creationId xmlns:a16="http://schemas.microsoft.com/office/drawing/2014/main" id="{8CFD3BA1-45DE-C499-FF7B-B7C7BAC87175}"/>
              </a:ext>
            </a:extLst>
          </p:cNvPr>
          <p:cNvSpPr txBox="1"/>
          <p:nvPr/>
        </p:nvSpPr>
        <p:spPr>
          <a:xfrm>
            <a:off x="838200" y="5807631"/>
            <a:ext cx="6099858" cy="369332"/>
          </a:xfrm>
          <a:prstGeom prst="rect">
            <a:avLst/>
          </a:prstGeom>
          <a:noFill/>
        </p:spPr>
        <p:txBody>
          <a:bodyPr wrap="square">
            <a:spAutoFit/>
          </a:bodyPr>
          <a:lstStyle/>
          <a:p>
            <a:pPr marL="190350" lvl="1" indent="0">
              <a:buNone/>
            </a:pPr>
            <a:r>
              <a:rPr lang="en-GB" sz="1800" dirty="0" err="1">
                <a:solidFill>
                  <a:schemeClr val="tx2">
                    <a:lumMod val="10000"/>
                  </a:schemeClr>
                </a:solidFill>
              </a:rPr>
              <a:t>Misplon</a:t>
            </a:r>
            <a:r>
              <a:rPr lang="en-GB" sz="1800" dirty="0">
                <a:solidFill>
                  <a:schemeClr val="tx2">
                    <a:lumMod val="10000"/>
                  </a:schemeClr>
                </a:solidFill>
              </a:rPr>
              <a:t> et al. (2023)</a:t>
            </a:r>
          </a:p>
        </p:txBody>
      </p:sp>
    </p:spTree>
    <p:extLst>
      <p:ext uri="{BB962C8B-B14F-4D97-AF65-F5344CB8AC3E}">
        <p14:creationId xmlns:p14="http://schemas.microsoft.com/office/powerpoint/2010/main" val="2112443622"/>
      </p:ext>
    </p:extLst>
  </p:cSld>
  <p:clrMapOvr>
    <a:masterClrMapping/>
  </p:clrMapOvr>
  <mc:AlternateContent xmlns:mc="http://schemas.openxmlformats.org/markup-compatibility/2006" xmlns:p14="http://schemas.microsoft.com/office/powerpoint/2010/main">
    <mc:Choice Requires="p14">
      <p:transition spd="slow" p14:dur="2000" advTm="37262"/>
    </mc:Choice>
    <mc:Fallback xmlns="">
      <p:transition spd="slow" advTm="37262"/>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4FF01-F9D0-1FEE-6235-E9BCE786D4D8}"/>
              </a:ext>
            </a:extLst>
          </p:cNvPr>
          <p:cNvSpPr>
            <a:spLocks noGrp="1"/>
          </p:cNvSpPr>
          <p:nvPr>
            <p:ph type="title"/>
          </p:nvPr>
        </p:nvSpPr>
        <p:spPr/>
        <p:txBody>
          <a:bodyPr/>
          <a:lstStyle/>
          <a:p>
            <a:r>
              <a:rPr lang="en-GB" dirty="0"/>
              <a:t>Trans-inclusive care at Uz Ghent preconception care</a:t>
            </a:r>
          </a:p>
        </p:txBody>
      </p:sp>
      <p:sp>
        <p:nvSpPr>
          <p:cNvPr id="3" name="Content Placeholder 2">
            <a:extLst>
              <a:ext uri="{FF2B5EF4-FFF2-40B4-BE49-F238E27FC236}">
                <a16:creationId xmlns:a16="http://schemas.microsoft.com/office/drawing/2014/main" id="{E56BA0D3-B46D-42F8-B30D-71B4D41B047E}"/>
              </a:ext>
            </a:extLst>
          </p:cNvPr>
          <p:cNvSpPr>
            <a:spLocks noGrp="1"/>
          </p:cNvSpPr>
          <p:nvPr>
            <p:ph idx="1"/>
          </p:nvPr>
        </p:nvSpPr>
        <p:spPr/>
        <p:txBody>
          <a:bodyPr>
            <a:normAutofit/>
          </a:bodyPr>
          <a:lstStyle/>
          <a:p>
            <a:pPr marL="457200" indent="-457200">
              <a:buFont typeface="+mj-lt"/>
              <a:buAutoNum type="arabicPeriod"/>
            </a:pPr>
            <a:r>
              <a:rPr lang="en-GB" sz="2800" dirty="0"/>
              <a:t>The use of colours in digital files</a:t>
            </a:r>
          </a:p>
          <a:p>
            <a:pPr marL="457200" indent="-457200">
              <a:buFont typeface="+mj-lt"/>
              <a:buAutoNum type="arabicPeriod"/>
            </a:pPr>
            <a:r>
              <a:rPr lang="en-GB" sz="2800" dirty="0"/>
              <a:t>Assigning trans patients to a limited group of HCP’s with trans-specific knowledge and experience</a:t>
            </a:r>
          </a:p>
          <a:p>
            <a:pPr marL="457200" indent="-457200">
              <a:buFont typeface="+mj-lt"/>
              <a:buAutoNum type="arabicPeriod"/>
            </a:pPr>
            <a:r>
              <a:rPr lang="en-GB" sz="2800" dirty="0"/>
              <a:t>Policy and practice which breaks through </a:t>
            </a:r>
            <a:r>
              <a:rPr lang="en-GB" sz="2800" dirty="0" err="1"/>
              <a:t>cisnormative</a:t>
            </a:r>
            <a:r>
              <a:rPr lang="en-GB" sz="2800" dirty="0"/>
              <a:t> and gender binary assumptions</a:t>
            </a:r>
          </a:p>
          <a:p>
            <a:pPr marL="0" indent="0">
              <a:buNone/>
            </a:pPr>
            <a:r>
              <a:rPr lang="en-GB" sz="2800" dirty="0"/>
              <a:t>		e.g. ‘What do you have to offer?’ ‘Do you have a uterus?’ </a:t>
            </a:r>
          </a:p>
          <a:p>
            <a:endParaRPr lang="en-GB" sz="2800" dirty="0"/>
          </a:p>
        </p:txBody>
      </p:sp>
      <p:sp>
        <p:nvSpPr>
          <p:cNvPr id="4" name="Slide Number Placeholder 3">
            <a:extLst>
              <a:ext uri="{FF2B5EF4-FFF2-40B4-BE49-F238E27FC236}">
                <a16:creationId xmlns:a16="http://schemas.microsoft.com/office/drawing/2014/main" id="{3F4E108B-7D1E-3AA2-8281-5B6684155D9D}"/>
              </a:ext>
            </a:extLst>
          </p:cNvPr>
          <p:cNvSpPr>
            <a:spLocks noGrp="1"/>
          </p:cNvSpPr>
          <p:nvPr>
            <p:ph type="sldNum" sz="quarter" idx="12"/>
          </p:nvPr>
        </p:nvSpPr>
        <p:spPr/>
        <p:txBody>
          <a:bodyPr/>
          <a:lstStyle/>
          <a:p>
            <a:fld id="{C9A8A351-5C7C-4395-AC7F-763D97B6BE0B}" type="slidenum">
              <a:rPr lang="nl-BE" smtClean="0"/>
              <a:pPr/>
              <a:t>41</a:t>
            </a:fld>
            <a:r>
              <a:rPr lang="nl-BE"/>
              <a:t> </a:t>
            </a:r>
            <a:r>
              <a:rPr lang="nl-BE">
                <a:solidFill>
                  <a:schemeClr val="bg2"/>
                </a:solidFill>
              </a:rPr>
              <a:t>/</a:t>
            </a:r>
            <a:endParaRPr lang="nl-BE" dirty="0"/>
          </a:p>
        </p:txBody>
      </p:sp>
      <p:sp>
        <p:nvSpPr>
          <p:cNvPr id="6" name="TextBox 5">
            <a:extLst>
              <a:ext uri="{FF2B5EF4-FFF2-40B4-BE49-F238E27FC236}">
                <a16:creationId xmlns:a16="http://schemas.microsoft.com/office/drawing/2014/main" id="{921A8008-3B1C-54A2-B2BD-899AD66D4A0A}"/>
              </a:ext>
            </a:extLst>
          </p:cNvPr>
          <p:cNvSpPr txBox="1"/>
          <p:nvPr/>
        </p:nvSpPr>
        <p:spPr>
          <a:xfrm>
            <a:off x="827405" y="5851766"/>
            <a:ext cx="6099858" cy="369332"/>
          </a:xfrm>
          <a:prstGeom prst="rect">
            <a:avLst/>
          </a:prstGeom>
          <a:noFill/>
        </p:spPr>
        <p:txBody>
          <a:bodyPr wrap="square">
            <a:spAutoFit/>
          </a:bodyPr>
          <a:lstStyle/>
          <a:p>
            <a:pPr marL="190350" lvl="1" indent="0">
              <a:buNone/>
            </a:pPr>
            <a:r>
              <a:rPr lang="en-GB" sz="1800" dirty="0" err="1">
                <a:solidFill>
                  <a:schemeClr val="tx2">
                    <a:lumMod val="10000"/>
                  </a:schemeClr>
                </a:solidFill>
              </a:rPr>
              <a:t>Misplon</a:t>
            </a:r>
            <a:r>
              <a:rPr lang="en-GB" sz="1800" dirty="0">
                <a:solidFill>
                  <a:schemeClr val="tx2">
                    <a:lumMod val="10000"/>
                  </a:schemeClr>
                </a:solidFill>
              </a:rPr>
              <a:t> et al. (2023)</a:t>
            </a:r>
          </a:p>
        </p:txBody>
      </p:sp>
    </p:spTree>
    <p:extLst>
      <p:ext uri="{BB962C8B-B14F-4D97-AF65-F5344CB8AC3E}">
        <p14:creationId xmlns:p14="http://schemas.microsoft.com/office/powerpoint/2010/main" val="3725979586"/>
      </p:ext>
    </p:extLst>
  </p:cSld>
  <p:clrMapOvr>
    <a:masterClrMapping/>
  </p:clrMapOvr>
  <mc:AlternateContent xmlns:mc="http://schemas.openxmlformats.org/markup-compatibility/2006" xmlns:p14="http://schemas.microsoft.com/office/powerpoint/2010/main">
    <mc:Choice Requires="p14">
      <p:transition spd="slow" p14:dur="2000" advTm="53103"/>
    </mc:Choice>
    <mc:Fallback xmlns="">
      <p:transition spd="slow" advTm="53103"/>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48E71-016C-F98C-61FC-783075BF1307}"/>
              </a:ext>
            </a:extLst>
          </p:cNvPr>
          <p:cNvSpPr>
            <a:spLocks noGrp="1"/>
          </p:cNvSpPr>
          <p:nvPr>
            <p:ph type="title"/>
          </p:nvPr>
        </p:nvSpPr>
        <p:spPr/>
        <p:txBody>
          <a:bodyPr/>
          <a:lstStyle/>
          <a:p>
            <a:r>
              <a:rPr lang="en-GB" dirty="0" err="1"/>
              <a:t>Transsensitive</a:t>
            </a:r>
            <a:r>
              <a:rPr lang="en-GB" dirty="0"/>
              <a:t> care: general guidelines</a:t>
            </a:r>
          </a:p>
        </p:txBody>
      </p:sp>
      <p:pic>
        <p:nvPicPr>
          <p:cNvPr id="6" name="Content Placeholder 5">
            <a:extLst>
              <a:ext uri="{FF2B5EF4-FFF2-40B4-BE49-F238E27FC236}">
                <a16:creationId xmlns:a16="http://schemas.microsoft.com/office/drawing/2014/main" id="{AEA28868-B3C8-0340-E507-0EF93E8CD35C}"/>
              </a:ext>
            </a:extLst>
          </p:cNvPr>
          <p:cNvPicPr>
            <a:picLocks noGrp="1" noChangeAspect="1"/>
          </p:cNvPicPr>
          <p:nvPr>
            <p:ph idx="1"/>
          </p:nvPr>
        </p:nvPicPr>
        <p:blipFill>
          <a:blip r:embed="rId2"/>
          <a:stretch>
            <a:fillRect/>
          </a:stretch>
        </p:blipFill>
        <p:spPr>
          <a:xfrm>
            <a:off x="1271906" y="1690690"/>
            <a:ext cx="9526329" cy="3620005"/>
          </a:xfrm>
        </p:spPr>
      </p:pic>
      <p:sp>
        <p:nvSpPr>
          <p:cNvPr id="4" name="Slide Number Placeholder 3">
            <a:extLst>
              <a:ext uri="{FF2B5EF4-FFF2-40B4-BE49-F238E27FC236}">
                <a16:creationId xmlns:a16="http://schemas.microsoft.com/office/drawing/2014/main" id="{F26DC791-5A9B-53FB-10F7-69B0F781696C}"/>
              </a:ext>
            </a:extLst>
          </p:cNvPr>
          <p:cNvSpPr>
            <a:spLocks noGrp="1"/>
          </p:cNvSpPr>
          <p:nvPr>
            <p:ph type="sldNum" sz="quarter" idx="12"/>
          </p:nvPr>
        </p:nvSpPr>
        <p:spPr/>
        <p:txBody>
          <a:bodyPr/>
          <a:lstStyle/>
          <a:p>
            <a:fld id="{C9A8A351-5C7C-4395-AC7F-763D97B6BE0B}" type="slidenum">
              <a:rPr lang="nl-BE" smtClean="0"/>
              <a:pPr/>
              <a:t>42</a:t>
            </a:fld>
            <a:r>
              <a:rPr lang="nl-BE"/>
              <a:t> </a:t>
            </a:r>
            <a:r>
              <a:rPr lang="nl-BE">
                <a:solidFill>
                  <a:schemeClr val="bg2"/>
                </a:solidFill>
              </a:rPr>
              <a:t>/</a:t>
            </a:r>
            <a:endParaRPr lang="nl-BE" dirty="0"/>
          </a:p>
        </p:txBody>
      </p:sp>
    </p:spTree>
    <p:extLst>
      <p:ext uri="{BB962C8B-B14F-4D97-AF65-F5344CB8AC3E}">
        <p14:creationId xmlns:p14="http://schemas.microsoft.com/office/powerpoint/2010/main" val="30454345"/>
      </p:ext>
    </p:extLst>
  </p:cSld>
  <p:clrMapOvr>
    <a:masterClrMapping/>
  </p:clrMapOvr>
  <mc:AlternateContent xmlns:mc="http://schemas.openxmlformats.org/markup-compatibility/2006" xmlns:p14="http://schemas.microsoft.com/office/powerpoint/2010/main">
    <mc:Choice Requires="p14">
      <p:transition spd="slow" p14:dur="2000" advTm="22526"/>
    </mc:Choice>
    <mc:Fallback xmlns="">
      <p:transition spd="slow" advTm="22526"/>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43CEA8-E20C-5526-C592-26EBC6CD0F14}"/>
              </a:ext>
            </a:extLst>
          </p:cNvPr>
          <p:cNvSpPr>
            <a:spLocks noGrp="1"/>
          </p:cNvSpPr>
          <p:nvPr>
            <p:ph type="sldNum" sz="quarter" idx="12"/>
          </p:nvPr>
        </p:nvSpPr>
        <p:spPr/>
        <p:txBody>
          <a:bodyPr/>
          <a:lstStyle/>
          <a:p>
            <a:fld id="{C9A8A351-5C7C-4395-AC7F-763D97B6BE0B}" type="slidenum">
              <a:rPr lang="nl-BE" smtClean="0"/>
              <a:pPr/>
              <a:t>43</a:t>
            </a:fld>
            <a:r>
              <a:rPr lang="nl-BE"/>
              <a:t> </a:t>
            </a:r>
            <a:r>
              <a:rPr lang="nl-BE">
                <a:solidFill>
                  <a:schemeClr val="bg2"/>
                </a:solidFill>
              </a:rPr>
              <a:t>/</a:t>
            </a:r>
            <a:endParaRPr lang="nl-BE" dirty="0"/>
          </a:p>
        </p:txBody>
      </p:sp>
      <p:pic>
        <p:nvPicPr>
          <p:cNvPr id="6" name="Picture 5">
            <a:extLst>
              <a:ext uri="{FF2B5EF4-FFF2-40B4-BE49-F238E27FC236}">
                <a16:creationId xmlns:a16="http://schemas.microsoft.com/office/drawing/2014/main" id="{4FA7DE17-3655-8F06-93FC-A6D5A22F4F60}"/>
              </a:ext>
            </a:extLst>
          </p:cNvPr>
          <p:cNvPicPr>
            <a:picLocks noChangeAspect="1"/>
          </p:cNvPicPr>
          <p:nvPr/>
        </p:nvPicPr>
        <p:blipFill>
          <a:blip r:embed="rId2"/>
          <a:stretch>
            <a:fillRect/>
          </a:stretch>
        </p:blipFill>
        <p:spPr>
          <a:xfrm>
            <a:off x="1409046" y="707654"/>
            <a:ext cx="9373908" cy="4725059"/>
          </a:xfrm>
          <a:prstGeom prst="rect">
            <a:avLst/>
          </a:prstGeom>
        </p:spPr>
      </p:pic>
    </p:spTree>
    <p:extLst>
      <p:ext uri="{BB962C8B-B14F-4D97-AF65-F5344CB8AC3E}">
        <p14:creationId xmlns:p14="http://schemas.microsoft.com/office/powerpoint/2010/main" val="1934603798"/>
      </p:ext>
    </p:extLst>
  </p:cSld>
  <p:clrMapOvr>
    <a:masterClrMapping/>
  </p:clrMapOvr>
  <mc:AlternateContent xmlns:mc="http://schemas.openxmlformats.org/markup-compatibility/2006" xmlns:p14="http://schemas.microsoft.com/office/powerpoint/2010/main">
    <mc:Choice Requires="p14">
      <p:transition spd="slow" p14:dur="2000" advTm="5056"/>
    </mc:Choice>
    <mc:Fallback xmlns="">
      <p:transition spd="slow" advTm="5056"/>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323ED-8EE5-3912-90A8-03D83EFDC6DC}"/>
              </a:ext>
            </a:extLst>
          </p:cNvPr>
          <p:cNvSpPr>
            <a:spLocks noGrp="1"/>
          </p:cNvSpPr>
          <p:nvPr>
            <p:ph type="title"/>
          </p:nvPr>
        </p:nvSpPr>
        <p:spPr>
          <a:xfrm>
            <a:off x="1024128" y="387296"/>
            <a:ext cx="6066818" cy="1499616"/>
          </a:xfrm>
        </p:spPr>
        <p:txBody>
          <a:bodyPr>
            <a:normAutofit/>
          </a:bodyPr>
          <a:lstStyle/>
          <a:p>
            <a:r>
              <a:rPr lang="nl-BE" dirty="0" err="1"/>
              <a:t>To</a:t>
            </a:r>
            <a:r>
              <a:rPr lang="nl-BE" dirty="0"/>
              <a:t> end..</a:t>
            </a:r>
          </a:p>
        </p:txBody>
      </p:sp>
      <p:sp>
        <p:nvSpPr>
          <p:cNvPr id="3" name="Tijdelijke aanduiding voor inhoud 2">
            <a:extLst>
              <a:ext uri="{FF2B5EF4-FFF2-40B4-BE49-F238E27FC236}">
                <a16:creationId xmlns:a16="http://schemas.microsoft.com/office/drawing/2014/main" id="{7FEAC247-DFE1-4CDD-A3F2-7032EDAC0C67}"/>
              </a:ext>
            </a:extLst>
          </p:cNvPr>
          <p:cNvSpPr>
            <a:spLocks noGrp="1"/>
          </p:cNvSpPr>
          <p:nvPr>
            <p:ph idx="1"/>
          </p:nvPr>
        </p:nvSpPr>
        <p:spPr>
          <a:xfrm>
            <a:off x="1024128" y="2286000"/>
            <a:ext cx="6066818" cy="4023360"/>
          </a:xfrm>
        </p:spPr>
        <p:txBody>
          <a:bodyPr>
            <a:normAutofit/>
          </a:bodyPr>
          <a:lstStyle/>
          <a:p>
            <a:endParaRPr lang="nl-BE"/>
          </a:p>
        </p:txBody>
      </p:sp>
      <p:pic>
        <p:nvPicPr>
          <p:cNvPr id="2050" name="Picture 2" descr="AED186AB-FB39-46CA-9F04-5230E6F6B3CF-L0-00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1530" y="1706597"/>
            <a:ext cx="4812228" cy="47641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BEA8AFA6-A4BA-4B81-80AF-14B2454DD4E5-L0-00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55646" y="1313827"/>
            <a:ext cx="5248730" cy="51568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jdelijke aanduiding voor dianummer 3"/>
          <p:cNvSpPr>
            <a:spLocks noGrp="1"/>
          </p:cNvSpPr>
          <p:nvPr>
            <p:ph type="sldNum" sz="quarter" idx="12"/>
          </p:nvPr>
        </p:nvSpPr>
        <p:spPr>
          <a:xfrm>
            <a:off x="10837334" y="6470704"/>
            <a:ext cx="973666" cy="274320"/>
          </a:xfrm>
        </p:spPr>
        <p:txBody>
          <a:bodyPr>
            <a:normAutofit/>
          </a:bodyPr>
          <a:lstStyle/>
          <a:p>
            <a:pPr>
              <a:spcAft>
                <a:spcPts val="600"/>
              </a:spcAft>
            </a:pPr>
            <a:fld id="{4FAB73BC-B049-4115-A692-8D63A059BFB8}" type="slidenum">
              <a:rPr lang="en-US" smtClean="0"/>
              <a:pPr>
                <a:spcAft>
                  <a:spcPts val="600"/>
                </a:spcAft>
              </a:pPr>
              <a:t>44</a:t>
            </a:fld>
            <a:endParaRPr lang="en-US"/>
          </a:p>
        </p:txBody>
      </p:sp>
    </p:spTree>
    <p:extLst>
      <p:ext uri="{BB962C8B-B14F-4D97-AF65-F5344CB8AC3E}">
        <p14:creationId xmlns:p14="http://schemas.microsoft.com/office/powerpoint/2010/main" val="3539448122"/>
      </p:ext>
    </p:extLst>
  </p:cSld>
  <p:clrMapOvr>
    <a:masterClrMapping/>
  </p:clrMapOvr>
  <mc:AlternateContent xmlns:mc="http://schemas.openxmlformats.org/markup-compatibility/2006" xmlns:p14="http://schemas.microsoft.com/office/powerpoint/2010/main">
    <mc:Choice Requires="p14">
      <p:transition spd="slow" p14:dur="2000" advTm="10111"/>
    </mc:Choice>
    <mc:Fallback xmlns="">
      <p:transition spd="slow" advTm="10111"/>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0094B-062A-EC53-5487-C0DBA5508FE4}"/>
              </a:ext>
            </a:extLst>
          </p:cNvPr>
          <p:cNvSpPr>
            <a:spLocks noGrp="1"/>
          </p:cNvSpPr>
          <p:nvPr>
            <p:ph type="title"/>
          </p:nvPr>
        </p:nvSpPr>
        <p:spPr/>
        <p:txBody>
          <a:bodyPr/>
          <a:lstStyle/>
          <a:p>
            <a:r>
              <a:rPr lang="en-GB" dirty="0"/>
              <a:t>To end..</a:t>
            </a:r>
          </a:p>
        </p:txBody>
      </p:sp>
      <p:sp>
        <p:nvSpPr>
          <p:cNvPr id="3" name="Content Placeholder 2">
            <a:extLst>
              <a:ext uri="{FF2B5EF4-FFF2-40B4-BE49-F238E27FC236}">
                <a16:creationId xmlns:a16="http://schemas.microsoft.com/office/drawing/2014/main" id="{0A2BAEB1-F9C9-E3AE-5FC3-73F1138D8F41}"/>
              </a:ext>
            </a:extLst>
          </p:cNvPr>
          <p:cNvSpPr>
            <a:spLocks noGrp="1"/>
          </p:cNvSpPr>
          <p:nvPr>
            <p:ph idx="1"/>
          </p:nvPr>
        </p:nvSpPr>
        <p:spPr/>
        <p:txBody>
          <a:bodyPr>
            <a:normAutofit lnSpcReduction="10000"/>
          </a:bodyPr>
          <a:lstStyle/>
          <a:p>
            <a:endParaRPr lang="en-GB" dirty="0"/>
          </a:p>
          <a:p>
            <a:endParaRPr lang="en-GB" dirty="0">
              <a:hlinkClick r:id="rId2"/>
            </a:endParaRPr>
          </a:p>
          <a:p>
            <a:endParaRPr lang="en-GB" dirty="0">
              <a:hlinkClick r:id="rId2"/>
            </a:endParaRPr>
          </a:p>
          <a:p>
            <a:endParaRPr lang="en-GB" dirty="0">
              <a:hlinkClick r:id="rId2"/>
            </a:endParaRPr>
          </a:p>
          <a:p>
            <a:endParaRPr lang="en-GB" dirty="0">
              <a:hlinkClick r:id="rId2"/>
            </a:endParaRPr>
          </a:p>
          <a:p>
            <a:endParaRPr lang="en-GB" dirty="0">
              <a:hlinkClick r:id="rId2"/>
            </a:endParaRPr>
          </a:p>
          <a:p>
            <a:endParaRPr lang="en-GB" dirty="0">
              <a:hlinkClick r:id="rId2"/>
            </a:endParaRPr>
          </a:p>
          <a:p>
            <a:endParaRPr lang="en-GB" dirty="0">
              <a:hlinkClick r:id="rId2"/>
            </a:endParaRPr>
          </a:p>
          <a:p>
            <a:endParaRPr lang="en-GB" dirty="0">
              <a:hlinkClick r:id="rId2"/>
            </a:endParaRPr>
          </a:p>
          <a:p>
            <a:endParaRPr lang="en-GB" dirty="0">
              <a:hlinkClick r:id="rId2"/>
            </a:endParaRPr>
          </a:p>
          <a:p>
            <a:endParaRPr lang="en-GB" dirty="0">
              <a:hlinkClick r:id="rId2"/>
            </a:endParaRPr>
          </a:p>
          <a:p>
            <a:r>
              <a:rPr lang="nl-BE" dirty="0">
                <a:hlinkClick r:id="rId2"/>
              </a:rPr>
              <a:t>Transilience – YouTube</a:t>
            </a:r>
            <a:endParaRPr lang="nl-BE" dirty="0"/>
          </a:p>
        </p:txBody>
      </p:sp>
      <p:sp>
        <p:nvSpPr>
          <p:cNvPr id="4" name="Slide Number Placeholder 3">
            <a:extLst>
              <a:ext uri="{FF2B5EF4-FFF2-40B4-BE49-F238E27FC236}">
                <a16:creationId xmlns:a16="http://schemas.microsoft.com/office/drawing/2014/main" id="{8E33EEA5-1EDB-5CDE-765B-87E485AA68FA}"/>
              </a:ext>
            </a:extLst>
          </p:cNvPr>
          <p:cNvSpPr>
            <a:spLocks noGrp="1"/>
          </p:cNvSpPr>
          <p:nvPr>
            <p:ph type="sldNum" sz="quarter" idx="12"/>
          </p:nvPr>
        </p:nvSpPr>
        <p:spPr/>
        <p:txBody>
          <a:bodyPr/>
          <a:lstStyle/>
          <a:p>
            <a:fld id="{C9A8A351-5C7C-4395-AC7F-763D97B6BE0B}" type="slidenum">
              <a:rPr lang="nl-BE" smtClean="0"/>
              <a:pPr/>
              <a:t>45</a:t>
            </a:fld>
            <a:r>
              <a:rPr lang="nl-BE"/>
              <a:t> </a:t>
            </a:r>
            <a:r>
              <a:rPr lang="nl-BE">
                <a:solidFill>
                  <a:schemeClr val="bg2"/>
                </a:solidFill>
              </a:rPr>
              <a:t>/</a:t>
            </a:r>
            <a:endParaRPr lang="nl-BE" dirty="0"/>
          </a:p>
        </p:txBody>
      </p:sp>
      <p:pic>
        <p:nvPicPr>
          <p:cNvPr id="6" name="Picture 5">
            <a:extLst>
              <a:ext uri="{FF2B5EF4-FFF2-40B4-BE49-F238E27FC236}">
                <a16:creationId xmlns:a16="http://schemas.microsoft.com/office/drawing/2014/main" id="{13748C59-6AFB-D183-4C7B-43CBBE82209D}"/>
              </a:ext>
            </a:extLst>
          </p:cNvPr>
          <p:cNvPicPr>
            <a:picLocks noChangeAspect="1"/>
          </p:cNvPicPr>
          <p:nvPr/>
        </p:nvPicPr>
        <p:blipFill>
          <a:blip r:embed="rId3"/>
          <a:stretch>
            <a:fillRect/>
          </a:stretch>
        </p:blipFill>
        <p:spPr>
          <a:xfrm>
            <a:off x="3794180" y="167419"/>
            <a:ext cx="7559620" cy="5171315"/>
          </a:xfrm>
          <a:prstGeom prst="rect">
            <a:avLst/>
          </a:prstGeom>
        </p:spPr>
      </p:pic>
    </p:spTree>
    <p:extLst>
      <p:ext uri="{BB962C8B-B14F-4D97-AF65-F5344CB8AC3E}">
        <p14:creationId xmlns:p14="http://schemas.microsoft.com/office/powerpoint/2010/main" val="9887014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FF48-1D2C-E030-AFAA-2EE14060EFB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A7A2017-CDBD-628A-10CF-65F4949F2A9A}"/>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E3552998-9E01-8AD8-4FF8-2C5F7ACB4112}"/>
              </a:ext>
            </a:extLst>
          </p:cNvPr>
          <p:cNvSpPr>
            <a:spLocks noGrp="1"/>
          </p:cNvSpPr>
          <p:nvPr>
            <p:ph type="sldNum" sz="quarter" idx="12"/>
          </p:nvPr>
        </p:nvSpPr>
        <p:spPr/>
        <p:txBody>
          <a:bodyPr/>
          <a:lstStyle/>
          <a:p>
            <a:fld id="{C9A8A351-5C7C-4395-AC7F-763D97B6BE0B}" type="slidenum">
              <a:rPr lang="nl-BE" smtClean="0"/>
              <a:pPr/>
              <a:t>46</a:t>
            </a:fld>
            <a:r>
              <a:rPr lang="nl-BE"/>
              <a:t> </a:t>
            </a:r>
            <a:r>
              <a:rPr lang="nl-BE">
                <a:solidFill>
                  <a:schemeClr val="bg2"/>
                </a:solidFill>
              </a:rPr>
              <a:t>/</a:t>
            </a:r>
            <a:endParaRPr lang="nl-BE" dirty="0"/>
          </a:p>
        </p:txBody>
      </p:sp>
    </p:spTree>
    <p:extLst>
      <p:ext uri="{BB962C8B-B14F-4D97-AF65-F5344CB8AC3E}">
        <p14:creationId xmlns:p14="http://schemas.microsoft.com/office/powerpoint/2010/main" val="38132026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9B52EA-86F1-FA61-C7F7-C651FB198295}"/>
              </a:ext>
            </a:extLst>
          </p:cNvPr>
          <p:cNvSpPr>
            <a:spLocks noGrp="1"/>
          </p:cNvSpPr>
          <p:nvPr>
            <p:ph type="title"/>
          </p:nvPr>
        </p:nvSpPr>
        <p:spPr/>
        <p:txBody>
          <a:bodyPr/>
          <a:lstStyle/>
          <a:p>
            <a:r>
              <a:rPr lang="en-US" sz="4400" dirty="0">
                <a:latin typeface="+mn-lt"/>
              </a:rPr>
              <a:t>Gender Identities…</a:t>
            </a:r>
            <a:endParaRPr lang="nl-BE" dirty="0"/>
          </a:p>
        </p:txBody>
      </p:sp>
      <p:sp>
        <p:nvSpPr>
          <p:cNvPr id="3" name="Tijdelijke aanduiding voor inhoud 2">
            <a:extLst>
              <a:ext uri="{FF2B5EF4-FFF2-40B4-BE49-F238E27FC236}">
                <a16:creationId xmlns:a16="http://schemas.microsoft.com/office/drawing/2014/main" id="{8A55656D-093B-9F60-4EC2-38F96DF7DE92}"/>
              </a:ext>
            </a:extLst>
          </p:cNvPr>
          <p:cNvSpPr>
            <a:spLocks noGrp="1"/>
          </p:cNvSpPr>
          <p:nvPr>
            <p:ph idx="1"/>
          </p:nvPr>
        </p:nvSpPr>
        <p:spPr>
          <a:xfrm>
            <a:off x="838200" y="1825625"/>
            <a:ext cx="8582025" cy="4351338"/>
          </a:xfrm>
        </p:spPr>
        <p:txBody>
          <a:bodyPr/>
          <a:lstStyle/>
          <a:p>
            <a:r>
              <a:rPr lang="en-US" dirty="0"/>
              <a:t>Identity = highly personal feeling</a:t>
            </a:r>
          </a:p>
          <a:p>
            <a:r>
              <a:rPr lang="en-US" dirty="0"/>
              <a:t>Shift away from pathologizing: part of human variation</a:t>
            </a:r>
          </a:p>
          <a:p>
            <a:r>
              <a:rPr lang="en-US" dirty="0"/>
              <a:t>No clear, fixed meaning (Davidson, 2007)</a:t>
            </a:r>
          </a:p>
          <a:p>
            <a:r>
              <a:rPr lang="en-US" dirty="0"/>
              <a:t>Does NOT translate 1 to 1 into medical choices / a medical process!!</a:t>
            </a:r>
            <a:endParaRPr lang="nl-BE" dirty="0"/>
          </a:p>
        </p:txBody>
      </p:sp>
      <p:pic>
        <p:nvPicPr>
          <p:cNvPr id="4" name="Picture 2" descr="How the Gender Binary is Bad for Your Health | HEAL+NM">
            <a:extLst>
              <a:ext uri="{FF2B5EF4-FFF2-40B4-BE49-F238E27FC236}">
                <a16:creationId xmlns:a16="http://schemas.microsoft.com/office/drawing/2014/main" id="{A14BE76F-5D00-3256-2410-756E4E8C6F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4700" y="3667124"/>
            <a:ext cx="5067300" cy="337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5362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en-US" dirty="0"/>
              <a:t>Trans binary versus non-binary</a:t>
            </a:r>
          </a:p>
        </p:txBody>
      </p:sp>
      <p:sp>
        <p:nvSpPr>
          <p:cNvPr id="2" name="Tijdelijke aanduiding voor tekst 1"/>
          <p:cNvSpPr>
            <a:spLocks noGrp="1"/>
          </p:cNvSpPr>
          <p:nvPr>
            <p:ph idx="1"/>
          </p:nvPr>
        </p:nvSpPr>
        <p:spPr/>
        <p:txBody>
          <a:bodyPr/>
          <a:lstStyle/>
          <a:p>
            <a:pPr marL="60266" indent="0">
              <a:buNone/>
            </a:pPr>
            <a:r>
              <a:rPr lang="en-US" dirty="0"/>
              <a:t>FRA LGBTI survey 2019 </a:t>
            </a:r>
          </a:p>
          <a:p>
            <a:endParaRPr lang="en-US" dirty="0"/>
          </a:p>
        </p:txBody>
      </p:sp>
      <p:graphicFrame>
        <p:nvGraphicFramePr>
          <p:cNvPr id="8" name="Grafiek 7">
            <a:extLst>
              <a:ext uri="{FF2B5EF4-FFF2-40B4-BE49-F238E27FC236}">
                <a16:creationId xmlns:a16="http://schemas.microsoft.com/office/drawing/2014/main" id="{75E08CE3-C02F-494C-9D67-B962131CA40A}"/>
              </a:ext>
            </a:extLst>
          </p:cNvPr>
          <p:cNvGraphicFramePr>
            <a:graphicFrameLocks/>
          </p:cNvGraphicFramePr>
          <p:nvPr/>
        </p:nvGraphicFramePr>
        <p:xfrm>
          <a:off x="326571" y="1835404"/>
          <a:ext cx="9355574" cy="4460831"/>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descr="https://fra.europa.eu/sites/default/files/styles/fra_revamp_publication_cover/public/fra_images/fra-2020-lgbti-equality-cover-image_en_0.jpg?itok=qeVGkTr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5987" y="335176"/>
            <a:ext cx="1833923" cy="2592964"/>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pic>
      <p:sp>
        <p:nvSpPr>
          <p:cNvPr id="5" name="Tekstvak 4"/>
          <p:cNvSpPr txBox="1"/>
          <p:nvPr/>
        </p:nvSpPr>
        <p:spPr>
          <a:xfrm>
            <a:off x="1008724" y="6456984"/>
            <a:ext cx="7991267" cy="246221"/>
          </a:xfrm>
          <a:prstGeom prst="rect">
            <a:avLst/>
          </a:prstGeom>
          <a:noFill/>
        </p:spPr>
        <p:txBody>
          <a:bodyPr wrap="square" rtlCol="0">
            <a:spAutoFit/>
          </a:bodyPr>
          <a:lstStyle/>
          <a:p>
            <a:r>
              <a:rPr lang="en-US" sz="1000" i="1" dirty="0">
                <a:solidFill>
                  <a:schemeClr val="accent1"/>
                </a:solidFill>
              </a:rPr>
              <a:t>https://fra.europa.eu/en/publication/2020/eu-lgbti-survey-results</a:t>
            </a:r>
          </a:p>
        </p:txBody>
      </p:sp>
      <p:sp>
        <p:nvSpPr>
          <p:cNvPr id="3" name="Ovaal 2"/>
          <p:cNvSpPr/>
          <p:nvPr/>
        </p:nvSpPr>
        <p:spPr>
          <a:xfrm>
            <a:off x="2323659" y="4739324"/>
            <a:ext cx="1028637" cy="82658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a:p>
        </p:txBody>
      </p:sp>
    </p:spTree>
    <p:extLst>
      <p:ext uri="{BB962C8B-B14F-4D97-AF65-F5344CB8AC3E}">
        <p14:creationId xmlns:p14="http://schemas.microsoft.com/office/powerpoint/2010/main" val="9600462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Biggest problem = invisibility</a:t>
            </a:r>
          </a:p>
        </p:txBody>
      </p:sp>
      <p:sp>
        <p:nvSpPr>
          <p:cNvPr id="3" name="Tijdelijke aanduiding voor inhoud 2"/>
          <p:cNvSpPr>
            <a:spLocks noGrp="1"/>
          </p:cNvSpPr>
          <p:nvPr>
            <p:ph idx="4294967295"/>
          </p:nvPr>
        </p:nvSpPr>
        <p:spPr>
          <a:xfrm>
            <a:off x="489044" y="1412223"/>
            <a:ext cx="11038210" cy="2114748"/>
          </a:xfrm>
        </p:spPr>
        <p:txBody>
          <a:bodyPr>
            <a:normAutofit/>
          </a:bodyPr>
          <a:lstStyle/>
          <a:p>
            <a:pPr lvl="1"/>
            <a:r>
              <a:rPr lang="en-US" sz="2400" dirty="0"/>
              <a:t>EU LGBTI Survey II,  2020:</a:t>
            </a:r>
          </a:p>
          <a:p>
            <a:pPr lvl="2"/>
            <a:r>
              <a:rPr lang="en-GB" sz="2400" dirty="0"/>
              <a:t>72% did not take any intervention t</a:t>
            </a:r>
            <a:r>
              <a:rPr lang="en-US" sz="2400" dirty="0"/>
              <a:t>o change their body so it better matches their gender identity</a:t>
            </a:r>
          </a:p>
          <a:p>
            <a:pPr lvl="2"/>
            <a:r>
              <a:rPr lang="en-GB" sz="2400" dirty="0"/>
              <a:t>76% is not involved in trans or LGBTI organisations</a:t>
            </a:r>
          </a:p>
          <a:p>
            <a:pPr lvl="2"/>
            <a:r>
              <a:rPr lang="en-US" sz="2400" dirty="0"/>
              <a:t>78% did not change gender marker</a:t>
            </a:r>
            <a:endParaRPr lang="en-GB" sz="2400" dirty="0"/>
          </a:p>
        </p:txBody>
      </p:sp>
      <p:sp>
        <p:nvSpPr>
          <p:cNvPr id="8" name="Ovaal 7"/>
          <p:cNvSpPr/>
          <p:nvPr/>
        </p:nvSpPr>
        <p:spPr>
          <a:xfrm>
            <a:off x="4687797" y="4359052"/>
            <a:ext cx="2597530" cy="1616519"/>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560" dirty="0">
                <a:solidFill>
                  <a:schemeClr val="bg2"/>
                </a:solidFill>
              </a:rPr>
              <a:t>Clinical  data</a:t>
            </a:r>
          </a:p>
        </p:txBody>
      </p:sp>
      <p:sp>
        <p:nvSpPr>
          <p:cNvPr id="15" name="Ovaal 14"/>
          <p:cNvSpPr/>
          <p:nvPr/>
        </p:nvSpPr>
        <p:spPr>
          <a:xfrm>
            <a:off x="7008038" y="4325474"/>
            <a:ext cx="3099312" cy="169425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2560" dirty="0">
                <a:solidFill>
                  <a:srgbClr val="00B050"/>
                </a:solidFill>
              </a:rPr>
              <a:t>Trans communities</a:t>
            </a:r>
          </a:p>
        </p:txBody>
      </p:sp>
      <p:sp>
        <p:nvSpPr>
          <p:cNvPr id="16" name="Ovaal 15"/>
          <p:cNvSpPr/>
          <p:nvPr/>
        </p:nvSpPr>
        <p:spPr>
          <a:xfrm>
            <a:off x="1175657" y="3220418"/>
            <a:ext cx="9565275" cy="34808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solidFill>
                <a:srgbClr val="FF0000"/>
              </a:solidFill>
            </a:endParaRPr>
          </a:p>
          <a:p>
            <a:pPr algn="ctr"/>
            <a:endParaRPr lang="en-GB" sz="3200" dirty="0">
              <a:solidFill>
                <a:srgbClr val="FF0000"/>
              </a:solidFill>
            </a:endParaRPr>
          </a:p>
          <a:p>
            <a:pPr algn="ctr"/>
            <a:endParaRPr lang="en-GB" sz="3200" dirty="0">
              <a:solidFill>
                <a:srgbClr val="FF0000"/>
              </a:solidFill>
            </a:endParaRPr>
          </a:p>
          <a:p>
            <a:pPr algn="ctr"/>
            <a:endParaRPr lang="en-GB" sz="3200" dirty="0">
              <a:solidFill>
                <a:srgbClr val="FF0000"/>
              </a:solidFill>
            </a:endParaRPr>
          </a:p>
          <a:p>
            <a:pPr algn="ctr"/>
            <a:endParaRPr lang="en-GB" sz="3200" dirty="0">
              <a:solidFill>
                <a:srgbClr val="FF0000"/>
              </a:solidFill>
            </a:endParaRPr>
          </a:p>
          <a:p>
            <a:r>
              <a:rPr lang="en-GB" sz="3200" dirty="0">
                <a:solidFill>
                  <a:srgbClr val="FF0000"/>
                </a:solidFill>
              </a:rPr>
              <a:t>Society</a:t>
            </a:r>
          </a:p>
        </p:txBody>
      </p:sp>
      <p:sp>
        <p:nvSpPr>
          <p:cNvPr id="7" name="Ovaal 6">
            <a:extLst>
              <a:ext uri="{FF2B5EF4-FFF2-40B4-BE49-F238E27FC236}">
                <a16:creationId xmlns:a16="http://schemas.microsoft.com/office/drawing/2014/main" id="{B139CC97-CF3B-3113-8CD6-FDBF5C80F515}"/>
              </a:ext>
            </a:extLst>
          </p:cNvPr>
          <p:cNvSpPr/>
          <p:nvPr/>
        </p:nvSpPr>
        <p:spPr>
          <a:xfrm>
            <a:off x="5958294" y="3359955"/>
            <a:ext cx="2476502" cy="1600877"/>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2560" dirty="0">
                <a:ln w="0"/>
                <a:solidFill>
                  <a:schemeClr val="bg1"/>
                </a:solidFill>
                <a:effectLst>
                  <a:outerShdw blurRad="38100" dist="19050" dir="2700000" algn="tl" rotWithShape="0">
                    <a:schemeClr val="dk1">
                      <a:alpha val="40000"/>
                    </a:schemeClr>
                  </a:outerShdw>
                </a:effectLst>
              </a:rPr>
              <a:t>Legal transition</a:t>
            </a:r>
            <a:endParaRPr lang="en-GB" sz="2560" dirty="0">
              <a:ln w="0"/>
              <a:solidFill>
                <a:schemeClr val="bg1"/>
              </a:solidFill>
              <a:effectLst>
                <a:outerShdw blurRad="38100" dist="25400" dir="5400000" algn="ctr" rotWithShape="0">
                  <a:srgbClr val="6E747A">
                    <a:alpha val="43000"/>
                  </a:srgbClr>
                </a:outerShdw>
              </a:effectLst>
            </a:endParaRPr>
          </a:p>
        </p:txBody>
      </p:sp>
      <p:pic>
        <p:nvPicPr>
          <p:cNvPr id="10" name="Afbeelding 9">
            <a:extLst>
              <a:ext uri="{FF2B5EF4-FFF2-40B4-BE49-F238E27FC236}">
                <a16:creationId xmlns:a16="http://schemas.microsoft.com/office/drawing/2014/main" id="{E6F308F6-E0C0-F176-1531-C5DEA272E895}"/>
              </a:ext>
            </a:extLst>
          </p:cNvPr>
          <p:cNvPicPr>
            <a:picLocks noChangeAspect="1"/>
          </p:cNvPicPr>
          <p:nvPr/>
        </p:nvPicPr>
        <p:blipFill>
          <a:blip r:embed="rId3"/>
          <a:stretch>
            <a:fillRect/>
          </a:stretch>
        </p:blipFill>
        <p:spPr>
          <a:xfrm>
            <a:off x="389335" y="5739221"/>
            <a:ext cx="962025" cy="962025"/>
          </a:xfrm>
          <a:prstGeom prst="rect">
            <a:avLst/>
          </a:prstGeom>
        </p:spPr>
      </p:pic>
    </p:spTree>
    <p:extLst>
      <p:ext uri="{BB962C8B-B14F-4D97-AF65-F5344CB8AC3E}">
        <p14:creationId xmlns:p14="http://schemas.microsoft.com/office/powerpoint/2010/main" val="1950134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animBg="1"/>
      <p:bldP spid="16"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F698F-5162-EE20-97B4-801C9B244B15}"/>
              </a:ext>
            </a:extLst>
          </p:cNvPr>
          <p:cNvSpPr>
            <a:spLocks noGrp="1"/>
          </p:cNvSpPr>
          <p:nvPr>
            <p:ph type="ctrTitle"/>
          </p:nvPr>
        </p:nvSpPr>
        <p:spPr/>
        <p:txBody>
          <a:bodyPr/>
          <a:lstStyle/>
          <a:p>
            <a:r>
              <a:rPr lang="en-GB" dirty="0"/>
              <a:t>4. Fertility and parenthood</a:t>
            </a:r>
          </a:p>
        </p:txBody>
      </p:sp>
    </p:spTree>
    <p:extLst>
      <p:ext uri="{BB962C8B-B14F-4D97-AF65-F5344CB8AC3E}">
        <p14:creationId xmlns:p14="http://schemas.microsoft.com/office/powerpoint/2010/main" val="625688189"/>
      </p:ext>
    </p:extLst>
  </p:cSld>
  <p:clrMapOvr>
    <a:masterClrMapping/>
  </p:clrMapOvr>
  <mc:AlternateContent xmlns:mc="http://schemas.openxmlformats.org/markup-compatibility/2006" xmlns:p14="http://schemas.microsoft.com/office/powerpoint/2010/main">
    <mc:Choice Requires="p14">
      <p:transition spd="slow" p14:dur="2000" advTm="4223"/>
    </mc:Choice>
    <mc:Fallback xmlns="">
      <p:transition spd="slow" advTm="4223"/>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3ED2DF-DEF8-8683-3047-6AC91E571691}"/>
              </a:ext>
            </a:extLst>
          </p:cNvPr>
          <p:cNvSpPr>
            <a:spLocks noGrp="1"/>
          </p:cNvSpPr>
          <p:nvPr>
            <p:ph type="title"/>
          </p:nvPr>
        </p:nvSpPr>
        <p:spPr>
          <a:xfrm>
            <a:off x="838200" y="365127"/>
            <a:ext cx="3080657" cy="2469513"/>
          </a:xfrm>
        </p:spPr>
        <p:txBody>
          <a:bodyPr>
            <a:normAutofit fontScale="90000"/>
          </a:bodyPr>
          <a:lstStyle/>
          <a:p>
            <a:r>
              <a:rPr lang="nl-BE" dirty="0"/>
              <a:t>How </a:t>
            </a:r>
            <a:r>
              <a:rPr lang="nl-BE" dirty="0" err="1"/>
              <a:t>many</a:t>
            </a:r>
            <a:r>
              <a:rPr lang="nl-BE" dirty="0"/>
              <a:t> trans </a:t>
            </a:r>
            <a:r>
              <a:rPr lang="nl-BE" dirty="0" err="1"/>
              <a:t>people</a:t>
            </a:r>
            <a:r>
              <a:rPr lang="nl-BE" dirty="0"/>
              <a:t> have </a:t>
            </a:r>
            <a:r>
              <a:rPr lang="nl-BE" dirty="0" err="1"/>
              <a:t>children</a:t>
            </a:r>
            <a:r>
              <a:rPr lang="nl-BE" dirty="0"/>
              <a:t>?</a:t>
            </a:r>
            <a:br>
              <a:rPr lang="nl-BE" dirty="0"/>
            </a:br>
            <a:r>
              <a:rPr lang="nl-BE" dirty="0"/>
              <a:t/>
            </a:r>
            <a:br>
              <a:rPr lang="nl-BE" dirty="0"/>
            </a:br>
            <a:r>
              <a:rPr lang="nl-BE" dirty="0"/>
              <a:t/>
            </a:r>
            <a:br>
              <a:rPr lang="nl-BE" dirty="0"/>
            </a:br>
            <a:r>
              <a:rPr lang="nl-BE" dirty="0"/>
              <a:t>EU: 19%</a:t>
            </a:r>
          </a:p>
        </p:txBody>
      </p:sp>
      <p:pic>
        <p:nvPicPr>
          <p:cNvPr id="9" name="Tijdelijke aanduiding voor inhoud 8" descr="Afbeelding met kaart, tekst, schermopname&#10;&#10;Automatisch gegenereerde beschrijving">
            <a:extLst>
              <a:ext uri="{FF2B5EF4-FFF2-40B4-BE49-F238E27FC236}">
                <a16:creationId xmlns:a16="http://schemas.microsoft.com/office/drawing/2014/main" id="{3769E17B-6121-E56B-A2F6-E6B4C69D59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18856" y="-402995"/>
            <a:ext cx="7994469" cy="7367875"/>
          </a:xfrm>
        </p:spPr>
      </p:pic>
      <p:sp>
        <p:nvSpPr>
          <p:cNvPr id="4" name="Tijdelijke aanduiding voor dianummer 3">
            <a:extLst>
              <a:ext uri="{FF2B5EF4-FFF2-40B4-BE49-F238E27FC236}">
                <a16:creationId xmlns:a16="http://schemas.microsoft.com/office/drawing/2014/main" id="{2BBDF1B8-300E-15F7-0701-532B582D1EF4}"/>
              </a:ext>
            </a:extLst>
          </p:cNvPr>
          <p:cNvSpPr>
            <a:spLocks noGrp="1"/>
          </p:cNvSpPr>
          <p:nvPr>
            <p:ph type="sldNum" sz="quarter" idx="12"/>
          </p:nvPr>
        </p:nvSpPr>
        <p:spPr/>
        <p:txBody>
          <a:bodyPr/>
          <a:lstStyle/>
          <a:p>
            <a:fld id="{C9A8A351-5C7C-4395-AC7F-763D97B6BE0B}" type="slidenum">
              <a:rPr lang="nl-BE" smtClean="0"/>
              <a:pPr/>
              <a:t>51</a:t>
            </a:fld>
            <a:r>
              <a:rPr lang="nl-BE"/>
              <a:t> </a:t>
            </a:r>
            <a:r>
              <a:rPr lang="nl-BE">
                <a:solidFill>
                  <a:schemeClr val="bg2"/>
                </a:solidFill>
              </a:rPr>
              <a:t>/</a:t>
            </a:r>
            <a:endParaRPr lang="nl-BE" dirty="0"/>
          </a:p>
        </p:txBody>
      </p:sp>
      <p:sp>
        <p:nvSpPr>
          <p:cNvPr id="5" name="AutoShape 2" descr="Home">
            <a:extLst>
              <a:ext uri="{FF2B5EF4-FFF2-40B4-BE49-F238E27FC236}">
                <a16:creationId xmlns:a16="http://schemas.microsoft.com/office/drawing/2014/main" id="{A4B08BA2-71B5-9332-DB21-A7BC1A21953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7" name="AutoShape 6" descr="Home">
            <a:extLst>
              <a:ext uri="{FF2B5EF4-FFF2-40B4-BE49-F238E27FC236}">
                <a16:creationId xmlns:a16="http://schemas.microsoft.com/office/drawing/2014/main" id="{D6859ECF-E69B-B5E0-E153-DDF48CFE9C3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Tree>
    <p:extLst>
      <p:ext uri="{BB962C8B-B14F-4D97-AF65-F5344CB8AC3E}">
        <p14:creationId xmlns:p14="http://schemas.microsoft.com/office/powerpoint/2010/main" val="3888196093"/>
      </p:ext>
    </p:extLst>
  </p:cSld>
  <p:clrMapOvr>
    <a:masterClrMapping/>
  </p:clrMapOvr>
  <mc:AlternateContent xmlns:mc="http://schemas.openxmlformats.org/markup-compatibility/2006" xmlns:p14="http://schemas.microsoft.com/office/powerpoint/2010/main">
    <mc:Choice Requires="p14">
      <p:transition spd="slow" p14:dur="2000" advTm="8565"/>
    </mc:Choice>
    <mc:Fallback xmlns="">
      <p:transition spd="slow" advTm="8565"/>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E4D792-D86F-295F-C555-C83583EDA1A5}"/>
              </a:ext>
            </a:extLst>
          </p:cNvPr>
          <p:cNvSpPr>
            <a:spLocks noGrp="1"/>
          </p:cNvSpPr>
          <p:nvPr>
            <p:ph type="title"/>
          </p:nvPr>
        </p:nvSpPr>
        <p:spPr>
          <a:xfrm>
            <a:off x="838200" y="365127"/>
            <a:ext cx="10515600" cy="1325563"/>
          </a:xfrm>
        </p:spPr>
        <p:txBody>
          <a:bodyPr anchor="ctr">
            <a:normAutofit/>
          </a:bodyPr>
          <a:lstStyle/>
          <a:p>
            <a:r>
              <a:rPr lang="nl-BE" dirty="0" err="1"/>
              <a:t>Parenthood</a:t>
            </a:r>
            <a:r>
              <a:rPr lang="nl-BE" dirty="0"/>
              <a:t> in trans </a:t>
            </a:r>
            <a:r>
              <a:rPr lang="nl-BE" dirty="0" err="1"/>
              <a:t>people</a:t>
            </a:r>
            <a:endParaRPr lang="nl-BE" dirty="0"/>
          </a:p>
        </p:txBody>
      </p:sp>
      <p:sp>
        <p:nvSpPr>
          <p:cNvPr id="3" name="Tijdelijke aanduiding voor inhoud 2">
            <a:extLst>
              <a:ext uri="{FF2B5EF4-FFF2-40B4-BE49-F238E27FC236}">
                <a16:creationId xmlns:a16="http://schemas.microsoft.com/office/drawing/2014/main" id="{F2B7D534-B11A-E60C-C57C-1F0C4D8C8DBD}"/>
              </a:ext>
            </a:extLst>
          </p:cNvPr>
          <p:cNvSpPr>
            <a:spLocks noGrp="1"/>
          </p:cNvSpPr>
          <p:nvPr>
            <p:ph sz="half" idx="1"/>
          </p:nvPr>
        </p:nvSpPr>
        <p:spPr>
          <a:xfrm>
            <a:off x="838200" y="1825625"/>
            <a:ext cx="9925050" cy="4351338"/>
          </a:xfrm>
        </p:spPr>
        <p:txBody>
          <a:bodyPr>
            <a:normAutofit/>
          </a:bodyPr>
          <a:lstStyle/>
          <a:p>
            <a:r>
              <a:rPr lang="en-US" sz="2400" dirty="0"/>
              <a:t>Life satisfaction in trans persons  ~  positively having children</a:t>
            </a:r>
          </a:p>
          <a:p>
            <a:r>
              <a:rPr lang="en-US" sz="2400" dirty="0"/>
              <a:t>Parenting children ~ suicide protective factor</a:t>
            </a:r>
          </a:p>
          <a:p>
            <a:r>
              <a:rPr lang="en-US" sz="2400" dirty="0"/>
              <a:t>Loss of fertility ~ perceived as problematic</a:t>
            </a:r>
          </a:p>
          <a:p>
            <a:endParaRPr lang="nl-BE" sz="2400" dirty="0"/>
          </a:p>
        </p:txBody>
      </p:sp>
      <p:pic>
        <p:nvPicPr>
          <p:cNvPr id="5" name="Afbeelding 9">
            <a:extLst>
              <a:ext uri="{FF2B5EF4-FFF2-40B4-BE49-F238E27FC236}">
                <a16:creationId xmlns:a16="http://schemas.microsoft.com/office/drawing/2014/main" id="{A55B0515-0D4B-A9C1-B0AD-0808D63FE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162550" y="4420233"/>
            <a:ext cx="5181600" cy="20726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Tijdelijke aanduiding voor dianummer 3">
            <a:extLst>
              <a:ext uri="{FF2B5EF4-FFF2-40B4-BE49-F238E27FC236}">
                <a16:creationId xmlns:a16="http://schemas.microsoft.com/office/drawing/2014/main" id="{DC4AA34D-8104-7D87-7287-59B78307364D}"/>
              </a:ext>
            </a:extLst>
          </p:cNvPr>
          <p:cNvSpPr>
            <a:spLocks noGrp="1"/>
          </p:cNvSpPr>
          <p:nvPr>
            <p:ph type="sldNum" sz="quarter" idx="12"/>
          </p:nvPr>
        </p:nvSpPr>
        <p:spPr>
          <a:xfrm>
            <a:off x="382905" y="6265232"/>
            <a:ext cx="889001" cy="136521"/>
          </a:xfrm>
        </p:spPr>
        <p:txBody>
          <a:bodyPr anchor="ctr">
            <a:normAutofit/>
          </a:bodyPr>
          <a:lstStyle/>
          <a:p>
            <a:pPr>
              <a:lnSpc>
                <a:spcPct val="90000"/>
              </a:lnSpc>
              <a:spcAft>
                <a:spcPts val="600"/>
              </a:spcAft>
            </a:pPr>
            <a:fld id="{C9A8A351-5C7C-4395-AC7F-763D97B6BE0B}" type="slidenum">
              <a:rPr lang="nl-BE" smtClean="0"/>
              <a:pPr>
                <a:lnSpc>
                  <a:spcPct val="90000"/>
                </a:lnSpc>
                <a:spcAft>
                  <a:spcPts val="600"/>
                </a:spcAft>
              </a:pPr>
              <a:t>52</a:t>
            </a:fld>
            <a:r>
              <a:rPr lang="nl-BE"/>
              <a:t> /</a:t>
            </a:r>
          </a:p>
        </p:txBody>
      </p:sp>
    </p:spTree>
    <p:extLst>
      <p:ext uri="{BB962C8B-B14F-4D97-AF65-F5344CB8AC3E}">
        <p14:creationId xmlns:p14="http://schemas.microsoft.com/office/powerpoint/2010/main" val="2152562330"/>
      </p:ext>
    </p:extLst>
  </p:cSld>
  <p:clrMapOvr>
    <a:masterClrMapping/>
  </p:clrMapOvr>
  <mc:AlternateContent xmlns:mc="http://schemas.openxmlformats.org/markup-compatibility/2006" xmlns:p14="http://schemas.microsoft.com/office/powerpoint/2010/main">
    <mc:Choice Requires="p14">
      <p:transition spd="slow" p14:dur="2000" advTm="19966"/>
    </mc:Choice>
    <mc:Fallback xmlns="">
      <p:transition spd="slow" advTm="19966"/>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Outcome</a:t>
            </a:r>
            <a:r>
              <a:rPr lang="nl-BE" dirty="0"/>
              <a:t> data?</a:t>
            </a:r>
          </a:p>
        </p:txBody>
      </p:sp>
      <p:pic>
        <p:nvPicPr>
          <p:cNvPr id="4" name="Grafik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6375" y="2643562"/>
            <a:ext cx="11581688" cy="335885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5" name="Ring 4"/>
          <p:cNvSpPr/>
          <p:nvPr/>
        </p:nvSpPr>
        <p:spPr>
          <a:xfrm>
            <a:off x="5300526" y="3728999"/>
            <a:ext cx="1190751" cy="418662"/>
          </a:xfrm>
          <a:prstGeom prst="don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133" dirty="0">
              <a:solidFill>
                <a:schemeClr val="tx1"/>
              </a:solidFill>
            </a:endParaRPr>
          </a:p>
        </p:txBody>
      </p:sp>
      <p:sp>
        <p:nvSpPr>
          <p:cNvPr id="6" name="Ring 5"/>
          <p:cNvSpPr/>
          <p:nvPr/>
        </p:nvSpPr>
        <p:spPr>
          <a:xfrm>
            <a:off x="5271342" y="4041331"/>
            <a:ext cx="1190751" cy="558215"/>
          </a:xfrm>
          <a:prstGeom prst="donut">
            <a:avLst/>
          </a:prstGeom>
          <a:solidFill>
            <a:srgbClr val="FF361E"/>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133" dirty="0">
              <a:solidFill>
                <a:schemeClr val="tx1"/>
              </a:solidFill>
            </a:endParaRPr>
          </a:p>
        </p:txBody>
      </p:sp>
      <p:sp>
        <p:nvSpPr>
          <p:cNvPr id="7" name="Tekstvak 6"/>
          <p:cNvSpPr txBox="1"/>
          <p:nvPr/>
        </p:nvSpPr>
        <p:spPr>
          <a:xfrm>
            <a:off x="560145" y="6183194"/>
            <a:ext cx="10547195" cy="525016"/>
          </a:xfrm>
          <a:prstGeom prst="rect">
            <a:avLst/>
          </a:prstGeom>
          <a:noFill/>
        </p:spPr>
        <p:txBody>
          <a:bodyPr wrap="square" rtlCol="0">
            <a:spAutoFit/>
          </a:bodyPr>
          <a:lstStyle/>
          <a:p>
            <a:r>
              <a:rPr lang="nl-NL" sz="1406" i="1" dirty="0" err="1">
                <a:solidFill>
                  <a:srgbClr val="000000"/>
                </a:solidFill>
                <a:latin typeface="+mj-lt"/>
              </a:rPr>
              <a:t>Effects</a:t>
            </a:r>
            <a:r>
              <a:rPr lang="nl-NL" sz="1406" i="1" dirty="0">
                <a:solidFill>
                  <a:srgbClr val="000000"/>
                </a:solidFill>
                <a:latin typeface="+mj-lt"/>
              </a:rPr>
              <a:t> of different steps in gender reassignment therapy on </a:t>
            </a:r>
            <a:r>
              <a:rPr lang="nl-NL" sz="1406" i="1" dirty="0" err="1">
                <a:solidFill>
                  <a:srgbClr val="000000"/>
                </a:solidFill>
                <a:latin typeface="+mj-lt"/>
              </a:rPr>
              <a:t>psychopathology</a:t>
            </a:r>
            <a:r>
              <a:rPr lang="nl-NL" sz="1406" i="1" dirty="0">
                <a:solidFill>
                  <a:srgbClr val="000000"/>
                </a:solidFill>
                <a:latin typeface="+mj-lt"/>
              </a:rPr>
              <a:t>: a </a:t>
            </a:r>
            <a:r>
              <a:rPr lang="nl-NL" sz="1406" i="1" dirty="0" err="1">
                <a:solidFill>
                  <a:srgbClr val="000000"/>
                </a:solidFill>
                <a:latin typeface="+mj-lt"/>
              </a:rPr>
              <a:t>prospective</a:t>
            </a:r>
            <a:r>
              <a:rPr lang="nl-NL" sz="1406" i="1" dirty="0">
                <a:solidFill>
                  <a:srgbClr val="000000"/>
                </a:solidFill>
                <a:latin typeface="+mj-lt"/>
              </a:rPr>
              <a:t> </a:t>
            </a:r>
            <a:r>
              <a:rPr lang="nl-NL" sz="1406" i="1" dirty="0" err="1">
                <a:solidFill>
                  <a:srgbClr val="000000"/>
                </a:solidFill>
                <a:latin typeface="+mj-lt"/>
              </a:rPr>
              <a:t>study</a:t>
            </a:r>
            <a:r>
              <a:rPr lang="nl-NL" sz="1406" i="1" dirty="0">
                <a:solidFill>
                  <a:srgbClr val="000000"/>
                </a:solidFill>
                <a:latin typeface="+mj-lt"/>
              </a:rPr>
              <a:t> of persons </a:t>
            </a:r>
            <a:r>
              <a:rPr lang="nl-NL" sz="1406" i="1" dirty="0" err="1">
                <a:solidFill>
                  <a:srgbClr val="000000"/>
                </a:solidFill>
                <a:latin typeface="+mj-lt"/>
              </a:rPr>
              <a:t>with</a:t>
            </a:r>
            <a:r>
              <a:rPr lang="nl-NL" sz="1406" i="1" dirty="0">
                <a:solidFill>
                  <a:srgbClr val="000000"/>
                </a:solidFill>
                <a:latin typeface="+mj-lt"/>
              </a:rPr>
              <a:t> a gender </a:t>
            </a:r>
            <a:r>
              <a:rPr lang="nl-NL" sz="1406" i="1" dirty="0" err="1">
                <a:solidFill>
                  <a:srgbClr val="000000"/>
                </a:solidFill>
                <a:latin typeface="+mj-lt"/>
              </a:rPr>
              <a:t>identity</a:t>
            </a:r>
            <a:r>
              <a:rPr lang="nl-NL" sz="1406" i="1" dirty="0">
                <a:solidFill>
                  <a:srgbClr val="000000"/>
                </a:solidFill>
                <a:latin typeface="+mj-lt"/>
              </a:rPr>
              <a:t> disorder. Heylens, Verroken, De Cock, T’Sjoen, De </a:t>
            </a:r>
            <a:r>
              <a:rPr lang="nl-NL" sz="1406" i="1" dirty="0" err="1">
                <a:solidFill>
                  <a:srgbClr val="000000"/>
                </a:solidFill>
                <a:latin typeface="+mj-lt"/>
              </a:rPr>
              <a:t>Cuypere</a:t>
            </a:r>
            <a:r>
              <a:rPr lang="nl-NL" sz="1406" i="1" dirty="0">
                <a:solidFill>
                  <a:srgbClr val="000000"/>
                </a:solidFill>
                <a:latin typeface="+mj-lt"/>
              </a:rPr>
              <a:t>. Journal of Sexual Medicine 2014,11:119-126</a:t>
            </a:r>
          </a:p>
        </p:txBody>
      </p:sp>
      <p:cxnSp>
        <p:nvCxnSpPr>
          <p:cNvPr id="8" name="Rechte verbindingslijn 7"/>
          <p:cNvCxnSpPr/>
          <p:nvPr/>
        </p:nvCxnSpPr>
        <p:spPr>
          <a:xfrm flipH="1">
            <a:off x="394777" y="4026689"/>
            <a:ext cx="33073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Rechte verbindingslijn 8"/>
          <p:cNvCxnSpPr/>
          <p:nvPr/>
        </p:nvCxnSpPr>
        <p:spPr>
          <a:xfrm>
            <a:off x="319486" y="4366174"/>
            <a:ext cx="114043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Tekstvak 9"/>
          <p:cNvSpPr txBox="1"/>
          <p:nvPr/>
        </p:nvSpPr>
        <p:spPr>
          <a:xfrm>
            <a:off x="889703" y="1351253"/>
            <a:ext cx="11081260" cy="748795"/>
          </a:xfrm>
          <a:prstGeom prst="rect">
            <a:avLst/>
          </a:prstGeom>
          <a:noFill/>
        </p:spPr>
        <p:txBody>
          <a:bodyPr wrap="square" rtlCol="0">
            <a:spAutoFit/>
          </a:bodyPr>
          <a:lstStyle/>
          <a:p>
            <a:r>
              <a:rPr lang="nl-NL" sz="2133" dirty="0" err="1">
                <a:solidFill>
                  <a:schemeClr val="accent1"/>
                </a:solidFill>
              </a:rPr>
              <a:t>Agoraphobia</a:t>
            </a:r>
            <a:r>
              <a:rPr lang="nl-NL" sz="2133" dirty="0">
                <a:solidFill>
                  <a:schemeClr val="accent1"/>
                </a:solidFill>
              </a:rPr>
              <a:t> - </a:t>
            </a:r>
            <a:r>
              <a:rPr lang="nl-NL" sz="2133" dirty="0" err="1">
                <a:solidFill>
                  <a:schemeClr val="accent1"/>
                </a:solidFill>
              </a:rPr>
              <a:t>Anxiety</a:t>
            </a:r>
            <a:r>
              <a:rPr lang="nl-NL" sz="2133" dirty="0">
                <a:solidFill>
                  <a:schemeClr val="accent1"/>
                </a:solidFill>
              </a:rPr>
              <a:t> - </a:t>
            </a:r>
            <a:r>
              <a:rPr lang="nl-NL" sz="2133" dirty="0" err="1">
                <a:solidFill>
                  <a:schemeClr val="accent1"/>
                </a:solidFill>
              </a:rPr>
              <a:t>Depression</a:t>
            </a:r>
            <a:r>
              <a:rPr lang="nl-NL" sz="2133" dirty="0">
                <a:solidFill>
                  <a:schemeClr val="accent1"/>
                </a:solidFill>
              </a:rPr>
              <a:t> -</a:t>
            </a:r>
            <a:r>
              <a:rPr lang="nl-NL" sz="2133" dirty="0" err="1">
                <a:solidFill>
                  <a:schemeClr val="accent1"/>
                </a:solidFill>
              </a:rPr>
              <a:t>Somatisation</a:t>
            </a:r>
            <a:r>
              <a:rPr lang="nl-NL" sz="2133" dirty="0">
                <a:solidFill>
                  <a:schemeClr val="accent1"/>
                </a:solidFill>
              </a:rPr>
              <a:t> - </a:t>
            </a:r>
            <a:r>
              <a:rPr lang="nl-NL" sz="2133" dirty="0" err="1">
                <a:solidFill>
                  <a:schemeClr val="accent1"/>
                </a:solidFill>
              </a:rPr>
              <a:t>Paranoid</a:t>
            </a:r>
            <a:r>
              <a:rPr lang="nl-NL" sz="2133" dirty="0">
                <a:solidFill>
                  <a:schemeClr val="accent1"/>
                </a:solidFill>
              </a:rPr>
              <a:t> </a:t>
            </a:r>
            <a:r>
              <a:rPr lang="nl-NL" sz="2133" dirty="0" err="1">
                <a:solidFill>
                  <a:schemeClr val="accent1"/>
                </a:solidFill>
              </a:rPr>
              <a:t>ideation</a:t>
            </a:r>
            <a:r>
              <a:rPr lang="nl-NL" sz="2133" dirty="0">
                <a:solidFill>
                  <a:schemeClr val="accent1"/>
                </a:solidFill>
              </a:rPr>
              <a:t> -</a:t>
            </a:r>
          </a:p>
          <a:p>
            <a:r>
              <a:rPr lang="nl-NL" sz="2133" dirty="0" err="1">
                <a:solidFill>
                  <a:schemeClr val="accent1"/>
                </a:solidFill>
              </a:rPr>
              <a:t>Interpersonal</a:t>
            </a:r>
            <a:r>
              <a:rPr lang="nl-NL" sz="2133" dirty="0">
                <a:solidFill>
                  <a:schemeClr val="accent1"/>
                </a:solidFill>
              </a:rPr>
              <a:t> </a:t>
            </a:r>
            <a:r>
              <a:rPr lang="nl-NL" sz="2133" dirty="0" err="1">
                <a:solidFill>
                  <a:schemeClr val="accent1"/>
                </a:solidFill>
              </a:rPr>
              <a:t>sensitivity</a:t>
            </a:r>
            <a:r>
              <a:rPr lang="nl-NL" sz="2133" dirty="0">
                <a:solidFill>
                  <a:schemeClr val="accent1"/>
                </a:solidFill>
              </a:rPr>
              <a:t> – </a:t>
            </a:r>
            <a:r>
              <a:rPr lang="nl-NL" sz="2133" dirty="0" err="1">
                <a:solidFill>
                  <a:schemeClr val="accent1"/>
                </a:solidFill>
              </a:rPr>
              <a:t>Hostility</a:t>
            </a:r>
            <a:r>
              <a:rPr lang="nl-NL" sz="2133" dirty="0">
                <a:solidFill>
                  <a:schemeClr val="accent1"/>
                </a:solidFill>
              </a:rPr>
              <a:t> - </a:t>
            </a:r>
            <a:r>
              <a:rPr lang="nl-NL" sz="2133" dirty="0" err="1">
                <a:solidFill>
                  <a:schemeClr val="accent1"/>
                </a:solidFill>
              </a:rPr>
              <a:t>Sleeping</a:t>
            </a:r>
            <a:r>
              <a:rPr lang="nl-NL" sz="2133" dirty="0">
                <a:solidFill>
                  <a:schemeClr val="accent1"/>
                </a:solidFill>
              </a:rPr>
              <a:t> </a:t>
            </a:r>
            <a:r>
              <a:rPr lang="nl-NL" sz="2133" dirty="0" err="1">
                <a:solidFill>
                  <a:schemeClr val="accent1"/>
                </a:solidFill>
              </a:rPr>
              <a:t>problems</a:t>
            </a:r>
            <a:r>
              <a:rPr lang="nl-NL" sz="2133" dirty="0">
                <a:solidFill>
                  <a:schemeClr val="accent1"/>
                </a:solidFill>
              </a:rPr>
              <a:t> - </a:t>
            </a:r>
            <a:r>
              <a:rPr lang="nl-NL" sz="2133" dirty="0" err="1">
                <a:solidFill>
                  <a:schemeClr val="accent1"/>
                </a:solidFill>
              </a:rPr>
              <a:t>Psychoneurotic</a:t>
            </a:r>
            <a:r>
              <a:rPr lang="nl-NL" sz="2133" dirty="0">
                <a:solidFill>
                  <a:schemeClr val="accent1"/>
                </a:solidFill>
              </a:rPr>
              <a:t> </a:t>
            </a:r>
            <a:r>
              <a:rPr lang="nl-NL" sz="2133" dirty="0" err="1">
                <a:solidFill>
                  <a:schemeClr val="accent1"/>
                </a:solidFill>
              </a:rPr>
              <a:t>distress</a:t>
            </a:r>
            <a:endParaRPr lang="nl-NL" sz="2133" dirty="0">
              <a:solidFill>
                <a:schemeClr val="accent1"/>
              </a:solidFill>
            </a:endParaRPr>
          </a:p>
        </p:txBody>
      </p:sp>
      <p:sp>
        <p:nvSpPr>
          <p:cNvPr id="11" name="Ring 10"/>
          <p:cNvSpPr/>
          <p:nvPr/>
        </p:nvSpPr>
        <p:spPr>
          <a:xfrm>
            <a:off x="8276770" y="3728999"/>
            <a:ext cx="1190751" cy="418662"/>
          </a:xfrm>
          <a:prstGeom prst="don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133" dirty="0">
              <a:solidFill>
                <a:schemeClr val="tx1"/>
              </a:solidFill>
            </a:endParaRPr>
          </a:p>
        </p:txBody>
      </p:sp>
      <p:sp>
        <p:nvSpPr>
          <p:cNvPr id="12" name="Ring 11"/>
          <p:cNvSpPr/>
          <p:nvPr/>
        </p:nvSpPr>
        <p:spPr>
          <a:xfrm>
            <a:off x="8274079" y="4026690"/>
            <a:ext cx="1190751" cy="558215"/>
          </a:xfrm>
          <a:prstGeom prst="donut">
            <a:avLst/>
          </a:prstGeom>
          <a:solidFill>
            <a:srgbClr val="FF361E"/>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133" dirty="0">
              <a:solidFill>
                <a:schemeClr val="tx1"/>
              </a:solidFill>
            </a:endParaRPr>
          </a:p>
        </p:txBody>
      </p:sp>
    </p:spTree>
    <p:custDataLst>
      <p:tags r:id="rId1"/>
    </p:custDataLst>
    <p:extLst>
      <p:ext uri="{BB962C8B-B14F-4D97-AF65-F5344CB8AC3E}">
        <p14:creationId xmlns:p14="http://schemas.microsoft.com/office/powerpoint/2010/main" val="1619708839"/>
      </p:ext>
    </p:extLst>
  </p:cSld>
  <p:clrMapOvr>
    <a:masterClrMapping/>
  </p:clrMapOvr>
  <mc:AlternateContent xmlns:mc="http://schemas.openxmlformats.org/markup-compatibility/2006" xmlns:p14="http://schemas.microsoft.com/office/powerpoint/2010/main">
    <mc:Choice Requires="p14">
      <p:transition spd="slow" p14:dur="2000" advTm="1870"/>
    </mc:Choice>
    <mc:Fallback xmlns="">
      <p:transition spd="slow" advTm="18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GAHT</a:t>
            </a:r>
          </a:p>
        </p:txBody>
      </p:sp>
      <p:sp>
        <p:nvSpPr>
          <p:cNvPr id="3" name="Tekstvak 2"/>
          <p:cNvSpPr txBox="1"/>
          <p:nvPr/>
        </p:nvSpPr>
        <p:spPr>
          <a:xfrm>
            <a:off x="-27551" y="5627853"/>
            <a:ext cx="4660180" cy="1117935"/>
          </a:xfrm>
          <a:prstGeom prst="rect">
            <a:avLst/>
          </a:prstGeom>
          <a:noFill/>
        </p:spPr>
        <p:txBody>
          <a:bodyPr wrap="square" rtlCol="0">
            <a:spAutoFit/>
          </a:bodyPr>
          <a:lstStyle/>
          <a:p>
            <a:r>
              <a:rPr lang="nl-NL" sz="1333" dirty="0">
                <a:solidFill>
                  <a:srgbClr val="000000"/>
                </a:solidFill>
                <a:latin typeface="+mj-lt"/>
              </a:rPr>
              <a:t>Cross-</a:t>
            </a:r>
            <a:r>
              <a:rPr lang="nl-NL" sz="1333" dirty="0" err="1">
                <a:solidFill>
                  <a:srgbClr val="000000"/>
                </a:solidFill>
                <a:latin typeface="+mj-lt"/>
              </a:rPr>
              <a:t>sex</a:t>
            </a:r>
            <a:r>
              <a:rPr lang="nl-NL" sz="1333" dirty="0">
                <a:solidFill>
                  <a:srgbClr val="000000"/>
                </a:solidFill>
                <a:latin typeface="+mj-lt"/>
              </a:rPr>
              <a:t> </a:t>
            </a:r>
            <a:r>
              <a:rPr lang="nl-NL" sz="1333" dirty="0" err="1">
                <a:solidFill>
                  <a:srgbClr val="000000"/>
                </a:solidFill>
                <a:latin typeface="+mj-lt"/>
              </a:rPr>
              <a:t>hormone</a:t>
            </a:r>
            <a:r>
              <a:rPr lang="nl-NL" sz="1333" dirty="0">
                <a:solidFill>
                  <a:srgbClr val="000000"/>
                </a:solidFill>
                <a:latin typeface="+mj-lt"/>
              </a:rPr>
              <a:t> treatment </a:t>
            </a:r>
            <a:r>
              <a:rPr lang="nl-NL" sz="1333" dirty="0" err="1">
                <a:solidFill>
                  <a:srgbClr val="000000"/>
                </a:solidFill>
                <a:latin typeface="+mj-lt"/>
              </a:rPr>
              <a:t>and</a:t>
            </a:r>
            <a:r>
              <a:rPr lang="nl-NL" sz="1333" dirty="0">
                <a:solidFill>
                  <a:srgbClr val="000000"/>
                </a:solidFill>
                <a:latin typeface="+mj-lt"/>
              </a:rPr>
              <a:t> </a:t>
            </a:r>
            <a:r>
              <a:rPr lang="nl-NL" sz="1333" dirty="0" err="1">
                <a:solidFill>
                  <a:srgbClr val="000000"/>
                </a:solidFill>
                <a:latin typeface="+mj-lt"/>
              </a:rPr>
              <a:t>psychobiological</a:t>
            </a:r>
            <a:r>
              <a:rPr lang="nl-NL" sz="1333" dirty="0">
                <a:solidFill>
                  <a:srgbClr val="000000"/>
                </a:solidFill>
                <a:latin typeface="+mj-lt"/>
              </a:rPr>
              <a:t> changes in </a:t>
            </a:r>
            <a:r>
              <a:rPr lang="nl-NL" sz="1333" dirty="0" err="1">
                <a:solidFill>
                  <a:srgbClr val="000000"/>
                </a:solidFill>
                <a:latin typeface="+mj-lt"/>
              </a:rPr>
              <a:t>transsexual</a:t>
            </a:r>
            <a:r>
              <a:rPr lang="nl-NL" sz="1333" dirty="0">
                <a:solidFill>
                  <a:srgbClr val="000000"/>
                </a:solidFill>
                <a:latin typeface="+mj-lt"/>
              </a:rPr>
              <a:t> persons: </a:t>
            </a:r>
            <a:r>
              <a:rPr lang="nl-NL" sz="1333" dirty="0" err="1">
                <a:solidFill>
                  <a:srgbClr val="000000"/>
                </a:solidFill>
                <a:latin typeface="+mj-lt"/>
              </a:rPr>
              <a:t>two-year</a:t>
            </a:r>
            <a:r>
              <a:rPr lang="nl-NL" sz="1333" dirty="0">
                <a:solidFill>
                  <a:srgbClr val="000000"/>
                </a:solidFill>
                <a:latin typeface="+mj-lt"/>
              </a:rPr>
              <a:t> follow-up data. Fisher, </a:t>
            </a:r>
            <a:r>
              <a:rPr lang="nl-NL" sz="1333" dirty="0" err="1">
                <a:solidFill>
                  <a:srgbClr val="000000"/>
                </a:solidFill>
                <a:latin typeface="+mj-lt"/>
              </a:rPr>
              <a:t>Castellini</a:t>
            </a:r>
            <a:r>
              <a:rPr lang="nl-NL" sz="1333" dirty="0">
                <a:solidFill>
                  <a:srgbClr val="000000"/>
                </a:solidFill>
                <a:latin typeface="+mj-lt"/>
              </a:rPr>
              <a:t>, </a:t>
            </a:r>
            <a:r>
              <a:rPr lang="nl-NL" sz="1333" dirty="0" err="1">
                <a:solidFill>
                  <a:srgbClr val="000000"/>
                </a:solidFill>
                <a:latin typeface="+mj-lt"/>
              </a:rPr>
              <a:t>Ristori</a:t>
            </a:r>
            <a:r>
              <a:rPr lang="nl-NL" sz="1333" dirty="0">
                <a:solidFill>
                  <a:srgbClr val="000000"/>
                </a:solidFill>
                <a:latin typeface="+mj-lt"/>
              </a:rPr>
              <a:t>, </a:t>
            </a:r>
            <a:r>
              <a:rPr lang="nl-NL" sz="1333" dirty="0" err="1">
                <a:solidFill>
                  <a:srgbClr val="000000"/>
                </a:solidFill>
                <a:latin typeface="+mj-lt"/>
              </a:rPr>
              <a:t>Casale</a:t>
            </a:r>
            <a:r>
              <a:rPr lang="nl-NL" sz="1333" dirty="0">
                <a:solidFill>
                  <a:srgbClr val="000000"/>
                </a:solidFill>
                <a:latin typeface="+mj-lt"/>
              </a:rPr>
              <a:t>, </a:t>
            </a:r>
            <a:r>
              <a:rPr lang="nl-NL" sz="1333" dirty="0" err="1">
                <a:solidFill>
                  <a:srgbClr val="000000"/>
                </a:solidFill>
                <a:latin typeface="+mj-lt"/>
              </a:rPr>
              <a:t>Cassioli</a:t>
            </a:r>
            <a:r>
              <a:rPr lang="nl-NL" sz="1333" dirty="0">
                <a:solidFill>
                  <a:srgbClr val="000000"/>
                </a:solidFill>
                <a:latin typeface="+mj-lt"/>
              </a:rPr>
              <a:t>, et al. </a:t>
            </a:r>
            <a:r>
              <a:rPr lang="nl-NL" sz="1333" i="1" dirty="0">
                <a:solidFill>
                  <a:srgbClr val="000000"/>
                </a:solidFill>
                <a:latin typeface="+mj-lt"/>
              </a:rPr>
              <a:t>Journal of </a:t>
            </a:r>
            <a:r>
              <a:rPr lang="nl-NL" sz="1333" i="1" dirty="0" err="1">
                <a:solidFill>
                  <a:srgbClr val="000000"/>
                </a:solidFill>
                <a:latin typeface="+mj-lt"/>
              </a:rPr>
              <a:t>Clinical</a:t>
            </a:r>
            <a:r>
              <a:rPr lang="nl-NL" sz="1333" i="1" dirty="0">
                <a:solidFill>
                  <a:srgbClr val="000000"/>
                </a:solidFill>
                <a:latin typeface="+mj-lt"/>
              </a:rPr>
              <a:t> </a:t>
            </a:r>
            <a:r>
              <a:rPr lang="nl-NL" sz="1333" i="1" dirty="0" err="1">
                <a:solidFill>
                  <a:srgbClr val="000000"/>
                </a:solidFill>
                <a:latin typeface="+mj-lt"/>
              </a:rPr>
              <a:t>Endocrinology</a:t>
            </a:r>
            <a:r>
              <a:rPr lang="nl-NL" sz="1333" i="1" dirty="0">
                <a:solidFill>
                  <a:srgbClr val="000000"/>
                </a:solidFill>
                <a:latin typeface="+mj-lt"/>
              </a:rPr>
              <a:t> </a:t>
            </a:r>
            <a:r>
              <a:rPr lang="nl-NL" sz="1333" i="1" dirty="0" err="1">
                <a:solidFill>
                  <a:srgbClr val="000000"/>
                </a:solidFill>
                <a:latin typeface="+mj-lt"/>
              </a:rPr>
              <a:t>and</a:t>
            </a:r>
            <a:r>
              <a:rPr lang="nl-NL" sz="1333" i="1" dirty="0">
                <a:solidFill>
                  <a:srgbClr val="000000"/>
                </a:solidFill>
                <a:latin typeface="+mj-lt"/>
              </a:rPr>
              <a:t> </a:t>
            </a:r>
            <a:r>
              <a:rPr lang="nl-NL" sz="1333" i="1" dirty="0" err="1">
                <a:solidFill>
                  <a:srgbClr val="000000"/>
                </a:solidFill>
                <a:latin typeface="+mj-lt"/>
              </a:rPr>
              <a:t>Metabolism</a:t>
            </a:r>
            <a:r>
              <a:rPr lang="nl-NL" sz="1333" i="1" dirty="0">
                <a:solidFill>
                  <a:srgbClr val="000000"/>
                </a:solidFill>
                <a:latin typeface="+mj-lt"/>
              </a:rPr>
              <a:t> </a:t>
            </a:r>
            <a:r>
              <a:rPr lang="nl-NL" sz="1333" dirty="0">
                <a:solidFill>
                  <a:srgbClr val="000000"/>
                </a:solidFill>
                <a:latin typeface="+mj-lt"/>
              </a:rPr>
              <a:t>2016, 101(11):4260-4269</a:t>
            </a:r>
            <a:endParaRPr lang="nl-NL" sz="1333" dirty="0">
              <a:solidFill>
                <a:srgbClr val="F6FF11"/>
              </a:solidFill>
              <a:latin typeface="+mj-lt"/>
            </a:endParaRPr>
          </a:p>
        </p:txBody>
      </p:sp>
      <p:pic>
        <p:nvPicPr>
          <p:cNvPr id="4" name="Afbeelding 3"/>
          <p:cNvPicPr>
            <a:picLocks noChangeAspect="1"/>
          </p:cNvPicPr>
          <p:nvPr/>
        </p:nvPicPr>
        <p:blipFill>
          <a:blip r:embed="rId3"/>
          <a:stretch>
            <a:fillRect/>
          </a:stretch>
        </p:blipFill>
        <p:spPr>
          <a:xfrm>
            <a:off x="4535822" y="1417761"/>
            <a:ext cx="3084209" cy="4952166"/>
          </a:xfrm>
          <a:prstGeom prst="rect">
            <a:avLst/>
          </a:prstGeom>
        </p:spPr>
      </p:pic>
      <p:sp>
        <p:nvSpPr>
          <p:cNvPr id="5" name="Tekstvak 4"/>
          <p:cNvSpPr txBox="1"/>
          <p:nvPr/>
        </p:nvSpPr>
        <p:spPr>
          <a:xfrm>
            <a:off x="7889170" y="1813643"/>
            <a:ext cx="4480223" cy="3597523"/>
          </a:xfrm>
          <a:prstGeom prst="rect">
            <a:avLst/>
          </a:prstGeom>
          <a:noFill/>
        </p:spPr>
        <p:txBody>
          <a:bodyPr wrap="square" rtlCol="0">
            <a:spAutoFit/>
          </a:bodyPr>
          <a:lstStyle/>
          <a:p>
            <a:r>
              <a:rPr lang="nl-NL" sz="2531" dirty="0" err="1">
                <a:solidFill>
                  <a:schemeClr val="bg1"/>
                </a:solidFill>
              </a:rPr>
              <a:t>Psychopathology</a:t>
            </a:r>
            <a:endParaRPr lang="nl-NL" sz="2531" dirty="0">
              <a:solidFill>
                <a:schemeClr val="bg1"/>
              </a:solidFill>
            </a:endParaRPr>
          </a:p>
          <a:p>
            <a:endParaRPr lang="nl-NL" sz="2531" dirty="0">
              <a:solidFill>
                <a:schemeClr val="bg1"/>
              </a:solidFill>
            </a:endParaRPr>
          </a:p>
          <a:p>
            <a:endParaRPr lang="nl-NL" sz="2531" dirty="0">
              <a:solidFill>
                <a:schemeClr val="bg1"/>
              </a:solidFill>
            </a:endParaRPr>
          </a:p>
          <a:p>
            <a:endParaRPr lang="nl-NL" sz="2531" dirty="0">
              <a:solidFill>
                <a:schemeClr val="bg1"/>
              </a:solidFill>
            </a:endParaRPr>
          </a:p>
          <a:p>
            <a:r>
              <a:rPr lang="nl-NL" sz="2531" dirty="0" err="1">
                <a:solidFill>
                  <a:schemeClr val="bg1"/>
                </a:solidFill>
              </a:rPr>
              <a:t>Depressive</a:t>
            </a:r>
            <a:r>
              <a:rPr lang="nl-NL" sz="2531" dirty="0">
                <a:solidFill>
                  <a:schemeClr val="bg1"/>
                </a:solidFill>
              </a:rPr>
              <a:t> </a:t>
            </a:r>
            <a:r>
              <a:rPr lang="nl-NL" sz="2531" dirty="0" err="1">
                <a:solidFill>
                  <a:schemeClr val="bg1"/>
                </a:solidFill>
              </a:rPr>
              <a:t>Symptoms</a:t>
            </a:r>
            <a:endParaRPr lang="nl-NL" sz="2531" dirty="0">
              <a:solidFill>
                <a:schemeClr val="bg1"/>
              </a:solidFill>
            </a:endParaRPr>
          </a:p>
          <a:p>
            <a:endParaRPr lang="nl-NL" sz="2531" dirty="0">
              <a:solidFill>
                <a:schemeClr val="bg1"/>
              </a:solidFill>
            </a:endParaRPr>
          </a:p>
          <a:p>
            <a:endParaRPr lang="nl-NL" sz="2531" dirty="0">
              <a:solidFill>
                <a:schemeClr val="bg1"/>
              </a:solidFill>
            </a:endParaRPr>
          </a:p>
          <a:p>
            <a:endParaRPr lang="nl-NL" sz="2531" dirty="0">
              <a:solidFill>
                <a:schemeClr val="bg1"/>
              </a:solidFill>
            </a:endParaRPr>
          </a:p>
          <a:p>
            <a:r>
              <a:rPr lang="nl-NL" sz="2531" dirty="0">
                <a:solidFill>
                  <a:schemeClr val="bg1"/>
                </a:solidFill>
              </a:rPr>
              <a:t>Body </a:t>
            </a:r>
            <a:r>
              <a:rPr lang="nl-NL" sz="2531" dirty="0" err="1">
                <a:solidFill>
                  <a:schemeClr val="bg1"/>
                </a:solidFill>
              </a:rPr>
              <a:t>Uneasiness</a:t>
            </a:r>
            <a:endParaRPr lang="nl-NL" sz="2531" dirty="0">
              <a:solidFill>
                <a:schemeClr val="bg1"/>
              </a:solidFill>
            </a:endParaRPr>
          </a:p>
        </p:txBody>
      </p:sp>
      <p:pic>
        <p:nvPicPr>
          <p:cNvPr id="6" name="Afbeelding 5" descr="Best_of_JCEM_2016_icon.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787" y="1279255"/>
            <a:ext cx="3081405" cy="3675676"/>
          </a:xfrm>
          <a:prstGeom prst="rect">
            <a:avLst/>
          </a:prstGeom>
        </p:spPr>
      </p:pic>
    </p:spTree>
    <p:extLst>
      <p:ext uri="{BB962C8B-B14F-4D97-AF65-F5344CB8AC3E}">
        <p14:creationId xmlns:p14="http://schemas.microsoft.com/office/powerpoint/2010/main" val="462910361"/>
      </p:ext>
    </p:extLst>
  </p:cSld>
  <p:clrMapOvr>
    <a:masterClrMapping/>
  </p:clrMapOvr>
  <mc:AlternateContent xmlns:mc="http://schemas.openxmlformats.org/markup-compatibility/2006" xmlns:p14="http://schemas.microsoft.com/office/powerpoint/2010/main">
    <mc:Choice Requires="p14">
      <p:transition spd="slow" p14:dur="2000" advTm="511"/>
    </mc:Choice>
    <mc:Fallback xmlns="">
      <p:transition spd="slow" advTm="511"/>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8810C7-25CC-894A-03E5-56589C912E97}"/>
              </a:ext>
            </a:extLst>
          </p:cNvPr>
          <p:cNvSpPr>
            <a:spLocks noGrp="1"/>
          </p:cNvSpPr>
          <p:nvPr>
            <p:ph type="title"/>
          </p:nvPr>
        </p:nvSpPr>
        <p:spPr/>
        <p:txBody>
          <a:bodyPr/>
          <a:lstStyle/>
          <a:p>
            <a:r>
              <a:rPr lang="nl-BE" dirty="0" err="1"/>
              <a:t>Mental</a:t>
            </a:r>
            <a:r>
              <a:rPr lang="nl-BE" dirty="0"/>
              <a:t> health </a:t>
            </a:r>
            <a:r>
              <a:rPr lang="nl-BE" dirty="0" err="1"/>
              <a:t>after</a:t>
            </a:r>
            <a:r>
              <a:rPr lang="nl-BE" dirty="0"/>
              <a:t> </a:t>
            </a:r>
            <a:r>
              <a:rPr lang="nl-BE" dirty="0" err="1"/>
              <a:t>surgery</a:t>
            </a:r>
            <a:endParaRPr lang="nl-BE" dirty="0"/>
          </a:p>
        </p:txBody>
      </p:sp>
      <p:pic>
        <p:nvPicPr>
          <p:cNvPr id="1026" name="Picture 2" descr="FIGURE 1.">
            <a:extLst>
              <a:ext uri="{FF2B5EF4-FFF2-40B4-BE49-F238E27FC236}">
                <a16:creationId xmlns:a16="http://schemas.microsoft.com/office/drawing/2014/main" id="{2A8B3B57-89FC-26DD-8E94-3B8D63240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 y="1552690"/>
            <a:ext cx="12191256" cy="3751034"/>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a:extLst>
              <a:ext uri="{FF2B5EF4-FFF2-40B4-BE49-F238E27FC236}">
                <a16:creationId xmlns:a16="http://schemas.microsoft.com/office/drawing/2014/main" id="{82A7CCD1-D683-E741-D38B-A4ABD823346A}"/>
              </a:ext>
            </a:extLst>
          </p:cNvPr>
          <p:cNvSpPr txBox="1"/>
          <p:nvPr/>
        </p:nvSpPr>
        <p:spPr>
          <a:xfrm>
            <a:off x="838522" y="6242420"/>
            <a:ext cx="10056703" cy="525016"/>
          </a:xfrm>
          <a:prstGeom prst="rect">
            <a:avLst/>
          </a:prstGeom>
          <a:noFill/>
        </p:spPr>
        <p:txBody>
          <a:bodyPr wrap="square">
            <a:spAutoFit/>
          </a:bodyPr>
          <a:lstStyle/>
          <a:p>
            <a:r>
              <a:rPr lang="nl-BE" sz="1406" i="1" dirty="0" err="1">
                <a:solidFill>
                  <a:srgbClr val="222222"/>
                </a:solidFill>
                <a:latin typeface="Arial" panose="020B0604020202020204" pitchFamily="34" charset="0"/>
              </a:rPr>
              <a:t>Bränström</a:t>
            </a:r>
            <a:r>
              <a:rPr lang="nl-BE" sz="1406" i="1" dirty="0">
                <a:solidFill>
                  <a:srgbClr val="222222"/>
                </a:solidFill>
                <a:latin typeface="Arial" panose="020B0604020202020204" pitchFamily="34" charset="0"/>
              </a:rPr>
              <a:t>, R., &amp; </a:t>
            </a:r>
            <a:r>
              <a:rPr lang="nl-BE" sz="1406" i="1" dirty="0" err="1">
                <a:solidFill>
                  <a:srgbClr val="222222"/>
                </a:solidFill>
                <a:latin typeface="Arial" panose="020B0604020202020204" pitchFamily="34" charset="0"/>
              </a:rPr>
              <a:t>Pachankis</a:t>
            </a:r>
            <a:r>
              <a:rPr lang="nl-BE" sz="1406" i="1" dirty="0">
                <a:solidFill>
                  <a:srgbClr val="222222"/>
                </a:solidFill>
                <a:latin typeface="Arial" panose="020B0604020202020204" pitchFamily="34" charset="0"/>
              </a:rPr>
              <a:t>, J. E. (2020). </a:t>
            </a:r>
            <a:r>
              <a:rPr lang="nl-BE" sz="1406" i="1" dirty="0" err="1">
                <a:solidFill>
                  <a:srgbClr val="222222"/>
                </a:solidFill>
                <a:latin typeface="Arial" panose="020B0604020202020204" pitchFamily="34" charset="0"/>
              </a:rPr>
              <a:t>Reduction</a:t>
            </a:r>
            <a:r>
              <a:rPr lang="nl-BE" sz="1406" i="1" dirty="0">
                <a:solidFill>
                  <a:srgbClr val="222222"/>
                </a:solidFill>
                <a:latin typeface="Arial" panose="020B0604020202020204" pitchFamily="34" charset="0"/>
              </a:rPr>
              <a:t> in </a:t>
            </a:r>
            <a:r>
              <a:rPr lang="nl-BE" sz="1406" i="1" dirty="0" err="1">
                <a:solidFill>
                  <a:srgbClr val="222222"/>
                </a:solidFill>
                <a:latin typeface="Arial" panose="020B0604020202020204" pitchFamily="34" charset="0"/>
              </a:rPr>
              <a:t>mental</a:t>
            </a:r>
            <a:r>
              <a:rPr lang="nl-BE" sz="1406" i="1" dirty="0">
                <a:solidFill>
                  <a:srgbClr val="222222"/>
                </a:solidFill>
                <a:latin typeface="Arial" panose="020B0604020202020204" pitchFamily="34" charset="0"/>
              </a:rPr>
              <a:t> health treatment </a:t>
            </a:r>
            <a:r>
              <a:rPr lang="nl-BE" sz="1406" i="1" dirty="0" err="1">
                <a:solidFill>
                  <a:srgbClr val="222222"/>
                </a:solidFill>
                <a:latin typeface="Arial" panose="020B0604020202020204" pitchFamily="34" charset="0"/>
              </a:rPr>
              <a:t>utilization</a:t>
            </a:r>
            <a:r>
              <a:rPr lang="nl-BE" sz="1406" i="1" dirty="0">
                <a:solidFill>
                  <a:srgbClr val="222222"/>
                </a:solidFill>
                <a:latin typeface="Arial" panose="020B0604020202020204" pitchFamily="34" charset="0"/>
              </a:rPr>
              <a:t> </a:t>
            </a:r>
            <a:r>
              <a:rPr lang="nl-BE" sz="1406" i="1" dirty="0" err="1">
                <a:solidFill>
                  <a:srgbClr val="222222"/>
                </a:solidFill>
                <a:latin typeface="Arial" panose="020B0604020202020204" pitchFamily="34" charset="0"/>
              </a:rPr>
              <a:t>among</a:t>
            </a:r>
            <a:r>
              <a:rPr lang="nl-BE" sz="1406" i="1" dirty="0">
                <a:solidFill>
                  <a:srgbClr val="222222"/>
                </a:solidFill>
                <a:latin typeface="Arial" panose="020B0604020202020204" pitchFamily="34" charset="0"/>
              </a:rPr>
              <a:t> transgender </a:t>
            </a:r>
            <a:r>
              <a:rPr lang="nl-BE" sz="1406" i="1" dirty="0" err="1">
                <a:solidFill>
                  <a:srgbClr val="222222"/>
                </a:solidFill>
                <a:latin typeface="Arial" panose="020B0604020202020204" pitchFamily="34" charset="0"/>
              </a:rPr>
              <a:t>individuals</a:t>
            </a:r>
            <a:r>
              <a:rPr lang="nl-BE" sz="1406" i="1" dirty="0">
                <a:solidFill>
                  <a:srgbClr val="222222"/>
                </a:solidFill>
                <a:latin typeface="Arial" panose="020B0604020202020204" pitchFamily="34" charset="0"/>
              </a:rPr>
              <a:t> </a:t>
            </a:r>
            <a:r>
              <a:rPr lang="nl-BE" sz="1406" i="1" dirty="0" err="1">
                <a:solidFill>
                  <a:srgbClr val="222222"/>
                </a:solidFill>
                <a:latin typeface="Arial" panose="020B0604020202020204" pitchFamily="34" charset="0"/>
              </a:rPr>
              <a:t>after</a:t>
            </a:r>
            <a:r>
              <a:rPr lang="nl-BE" sz="1406" i="1" dirty="0">
                <a:solidFill>
                  <a:srgbClr val="222222"/>
                </a:solidFill>
                <a:latin typeface="Arial" panose="020B0604020202020204" pitchFamily="34" charset="0"/>
              </a:rPr>
              <a:t> gender-</a:t>
            </a:r>
            <a:r>
              <a:rPr lang="nl-BE" sz="1406" i="1" dirty="0" err="1">
                <a:solidFill>
                  <a:srgbClr val="222222"/>
                </a:solidFill>
                <a:latin typeface="Arial" panose="020B0604020202020204" pitchFamily="34" charset="0"/>
              </a:rPr>
              <a:t>affirming</a:t>
            </a:r>
            <a:r>
              <a:rPr lang="nl-BE" sz="1406" i="1" dirty="0">
                <a:solidFill>
                  <a:srgbClr val="222222"/>
                </a:solidFill>
                <a:latin typeface="Arial" panose="020B0604020202020204" pitchFamily="34" charset="0"/>
              </a:rPr>
              <a:t> </a:t>
            </a:r>
            <a:r>
              <a:rPr lang="nl-BE" sz="1406" i="1" dirty="0" err="1">
                <a:solidFill>
                  <a:srgbClr val="222222"/>
                </a:solidFill>
                <a:latin typeface="Arial" panose="020B0604020202020204" pitchFamily="34" charset="0"/>
              </a:rPr>
              <a:t>surgeries</a:t>
            </a:r>
            <a:r>
              <a:rPr lang="nl-BE" sz="1406" i="1" dirty="0">
                <a:solidFill>
                  <a:srgbClr val="222222"/>
                </a:solidFill>
                <a:latin typeface="Arial" panose="020B0604020202020204" pitchFamily="34" charset="0"/>
              </a:rPr>
              <a:t>: a </a:t>
            </a:r>
            <a:r>
              <a:rPr lang="nl-BE" sz="1406" i="1" dirty="0" err="1">
                <a:solidFill>
                  <a:srgbClr val="222222"/>
                </a:solidFill>
                <a:latin typeface="Arial" panose="020B0604020202020204" pitchFamily="34" charset="0"/>
              </a:rPr>
              <a:t>total</a:t>
            </a:r>
            <a:r>
              <a:rPr lang="nl-BE" sz="1406" i="1" dirty="0">
                <a:solidFill>
                  <a:srgbClr val="222222"/>
                </a:solidFill>
                <a:latin typeface="Arial" panose="020B0604020202020204" pitchFamily="34" charset="0"/>
              </a:rPr>
              <a:t> </a:t>
            </a:r>
            <a:r>
              <a:rPr lang="nl-BE" sz="1406" i="1" dirty="0" err="1">
                <a:solidFill>
                  <a:srgbClr val="222222"/>
                </a:solidFill>
                <a:latin typeface="Arial" panose="020B0604020202020204" pitchFamily="34" charset="0"/>
              </a:rPr>
              <a:t>population</a:t>
            </a:r>
            <a:r>
              <a:rPr lang="nl-BE" sz="1406" i="1" dirty="0">
                <a:solidFill>
                  <a:srgbClr val="222222"/>
                </a:solidFill>
                <a:latin typeface="Arial" panose="020B0604020202020204" pitchFamily="34" charset="0"/>
              </a:rPr>
              <a:t> </a:t>
            </a:r>
            <a:r>
              <a:rPr lang="nl-BE" sz="1406" i="1" dirty="0" err="1">
                <a:solidFill>
                  <a:srgbClr val="222222"/>
                </a:solidFill>
                <a:latin typeface="Arial" panose="020B0604020202020204" pitchFamily="34" charset="0"/>
              </a:rPr>
              <a:t>study</a:t>
            </a:r>
            <a:r>
              <a:rPr lang="nl-BE" sz="1406" i="1" dirty="0">
                <a:solidFill>
                  <a:srgbClr val="222222"/>
                </a:solidFill>
                <a:latin typeface="Arial" panose="020B0604020202020204" pitchFamily="34" charset="0"/>
              </a:rPr>
              <a:t>. American </a:t>
            </a:r>
            <a:r>
              <a:rPr lang="nl-BE" sz="1406" i="1" dirty="0" err="1">
                <a:solidFill>
                  <a:srgbClr val="222222"/>
                </a:solidFill>
                <a:latin typeface="Arial" panose="020B0604020202020204" pitchFamily="34" charset="0"/>
              </a:rPr>
              <a:t>journal</a:t>
            </a:r>
            <a:r>
              <a:rPr lang="nl-BE" sz="1406" i="1" dirty="0">
                <a:solidFill>
                  <a:srgbClr val="222222"/>
                </a:solidFill>
                <a:latin typeface="Arial" panose="020B0604020202020204" pitchFamily="34" charset="0"/>
              </a:rPr>
              <a:t> of </a:t>
            </a:r>
            <a:r>
              <a:rPr lang="nl-BE" sz="1406" i="1" dirty="0" err="1">
                <a:solidFill>
                  <a:srgbClr val="222222"/>
                </a:solidFill>
                <a:latin typeface="Arial" panose="020B0604020202020204" pitchFamily="34" charset="0"/>
              </a:rPr>
              <a:t>psychiatry</a:t>
            </a:r>
            <a:r>
              <a:rPr lang="nl-BE" sz="1406" i="1" dirty="0">
                <a:solidFill>
                  <a:srgbClr val="222222"/>
                </a:solidFill>
                <a:latin typeface="Arial" panose="020B0604020202020204" pitchFamily="34" charset="0"/>
              </a:rPr>
              <a:t>, 177(8), 727-734.</a:t>
            </a:r>
            <a:endParaRPr lang="nl-BE" sz="1406" i="1" dirty="0"/>
          </a:p>
        </p:txBody>
      </p:sp>
    </p:spTree>
    <p:extLst>
      <p:ext uri="{BB962C8B-B14F-4D97-AF65-F5344CB8AC3E}">
        <p14:creationId xmlns:p14="http://schemas.microsoft.com/office/powerpoint/2010/main" val="2912509029"/>
      </p:ext>
    </p:extLst>
  </p:cSld>
  <p:clrMapOvr>
    <a:masterClrMapping/>
  </p:clrMapOvr>
  <mc:AlternateContent xmlns:mc="http://schemas.openxmlformats.org/markup-compatibility/2006" xmlns:p14="http://schemas.microsoft.com/office/powerpoint/2010/main">
    <mc:Choice Requires="p14">
      <p:transition spd="slow" p14:dur="2000" advTm="18527"/>
    </mc:Choice>
    <mc:Fallback xmlns="">
      <p:transition spd="slow" advTm="1852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7.9|57.4|1|27.3|0.8|35.1"/>
</p:tagLst>
</file>

<file path=ppt/tags/tag2.xml><?xml version="1.0" encoding="utf-8"?>
<p:tagLst xmlns:a="http://schemas.openxmlformats.org/drawingml/2006/main" xmlns:r="http://schemas.openxmlformats.org/officeDocument/2006/relationships" xmlns:p="http://schemas.openxmlformats.org/presentationml/2006/main">
  <p:tag name="TIMING" val="|34"/>
</p:tagLst>
</file>

<file path=ppt/tags/tag3.xml><?xml version="1.0" encoding="utf-8"?>
<p:tagLst xmlns:a="http://schemas.openxmlformats.org/drawingml/2006/main" xmlns:r="http://schemas.openxmlformats.org/officeDocument/2006/relationships" xmlns:p="http://schemas.openxmlformats.org/presentationml/2006/main">
  <p:tag name="TIMING" val="|0.5|0.5|0.2|0.2"/>
</p:tagLst>
</file>

<file path=ppt/theme/theme1.xml><?xml version="1.0" encoding="utf-8"?>
<a:theme xmlns:a="http://schemas.openxmlformats.org/drawingml/2006/main" name="UZ_Gent">
  <a:themeElements>
    <a:clrScheme name="UZ_Gent">
      <a:dk1>
        <a:sysClr val="windowText" lastClr="000000"/>
      </a:dk1>
      <a:lt1>
        <a:sysClr val="window" lastClr="FFFFFF"/>
      </a:lt1>
      <a:dk2>
        <a:srgbClr val="1E64C8"/>
      </a:dk2>
      <a:lt2>
        <a:srgbClr val="E7E6E6"/>
      </a:lt2>
      <a:accent1>
        <a:srgbClr val="1E64C8"/>
      </a:accent1>
      <a:accent2>
        <a:srgbClr val="E7E6E6"/>
      </a:accent2>
      <a:accent3>
        <a:srgbClr val="1E64C8"/>
      </a:accent3>
      <a:accent4>
        <a:srgbClr val="F2F2F2"/>
      </a:accent4>
      <a:accent5>
        <a:srgbClr val="1E64C8"/>
      </a:accent5>
      <a:accent6>
        <a:srgbClr val="7F7F7F"/>
      </a:accent6>
      <a:hlink>
        <a:srgbClr val="000000"/>
      </a:hlink>
      <a:folHlink>
        <a:srgbClr val="000000"/>
      </a:folHlink>
    </a:clrScheme>
    <a:fontScheme name="UZ_Gent">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z_breedbeeld.potx" id="{7702D98A-C9D6-46AF-93AB-87771A51C192}" vid="{0D0DA8DB-D5E5-43EF-9091-93D31D037C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1961</TotalTime>
  <Words>4361</Words>
  <Application>Microsoft Office PowerPoint</Application>
  <PresentationFormat>Breedbeeld</PresentationFormat>
  <Paragraphs>476</Paragraphs>
  <Slides>55</Slides>
  <Notes>36</Notes>
  <HiddenSlides>13</HiddenSlides>
  <MMClips>0</MMClips>
  <ScaleCrop>false</ScaleCrop>
  <HeadingPairs>
    <vt:vector size="8" baseType="variant">
      <vt:variant>
        <vt:lpstr>Gebruikte lettertypen</vt:lpstr>
      </vt:variant>
      <vt:variant>
        <vt:i4>8</vt:i4>
      </vt:variant>
      <vt:variant>
        <vt:lpstr>Thema</vt:lpstr>
      </vt:variant>
      <vt:variant>
        <vt:i4>1</vt:i4>
      </vt:variant>
      <vt:variant>
        <vt:lpstr>Ingesloten OLE-bronprogramma's</vt:lpstr>
      </vt:variant>
      <vt:variant>
        <vt:i4>1</vt:i4>
      </vt:variant>
      <vt:variant>
        <vt:lpstr>Diatitels</vt:lpstr>
      </vt:variant>
      <vt:variant>
        <vt:i4>55</vt:i4>
      </vt:variant>
    </vt:vector>
  </HeadingPairs>
  <TitlesOfParts>
    <vt:vector size="65" baseType="lpstr">
      <vt:lpstr>Aptos</vt:lpstr>
      <vt:lpstr>Arial</vt:lpstr>
      <vt:lpstr>Calibri</vt:lpstr>
      <vt:lpstr>Poppins</vt:lpstr>
      <vt:lpstr>Roboto</vt:lpstr>
      <vt:lpstr>Times New Roman</vt:lpstr>
      <vt:lpstr>Webdings</vt:lpstr>
      <vt:lpstr>Wingdings</vt:lpstr>
      <vt:lpstr>UZ_Gent</vt:lpstr>
      <vt:lpstr>Chart</vt:lpstr>
      <vt:lpstr>   53rd BSRM Scientific Meeting  Transgender care and fertility </vt:lpstr>
      <vt:lpstr>Overview</vt:lpstr>
      <vt:lpstr>1. Introduction in concepts &amp; language: what’s what? </vt:lpstr>
      <vt:lpstr>“Sexual identity” model (Shively &amp; De Cecco, 1977)</vt:lpstr>
      <vt:lpstr>Western European &amp; North American Historical Cultural Narrative</vt:lpstr>
      <vt:lpstr>Transgender and gender diverse people</vt:lpstr>
      <vt:lpstr>Etiology? </vt:lpstr>
      <vt:lpstr>Transgender care: multidisciplinary centres in Belgium </vt:lpstr>
      <vt:lpstr>PowerPoint-presentatie</vt:lpstr>
      <vt:lpstr>PowerPoint-presentatie</vt:lpstr>
      <vt:lpstr>Waiting list : profiles? </vt:lpstr>
      <vt:lpstr>3. Transition: a personal pathway</vt:lpstr>
      <vt:lpstr>Transition: a personal unique pathway</vt:lpstr>
      <vt:lpstr>Emotional transition Age of coming-out (TGNB, 2025)</vt:lpstr>
      <vt:lpstr>Social transition</vt:lpstr>
      <vt:lpstr>Medical transition</vt:lpstr>
      <vt:lpstr>Psychological counseling: important!</vt:lpstr>
      <vt:lpstr>Gender minority stress model (Testa et al., 2017)</vt:lpstr>
      <vt:lpstr>Key themes</vt:lpstr>
      <vt:lpstr>Sexuality/Intimacy</vt:lpstr>
      <vt:lpstr>Themes shift throughout a trajectory</vt:lpstr>
      <vt:lpstr>“after the operation the transition is completed”</vt:lpstr>
      <vt:lpstr>4. Parenthood and fertility counseling</vt:lpstr>
      <vt:lpstr>Do transgender persons wish to have children?</vt:lpstr>
      <vt:lpstr>What are the barriers?</vt:lpstr>
      <vt:lpstr>Impact on the child?</vt:lpstr>
      <vt:lpstr>Fertility counseling</vt:lpstr>
      <vt:lpstr>Let’s meet Thomas</vt:lpstr>
      <vt:lpstr>PowerPoint-presentatie</vt:lpstr>
      <vt:lpstr>Thomas</vt:lpstr>
      <vt:lpstr>Challenges in fertility counseling </vt:lpstr>
      <vt:lpstr>6. Trans person as your patient</vt:lpstr>
      <vt:lpstr>Thomas (5 years later)</vt:lpstr>
      <vt:lpstr>Experiences of trans masculine individuals and their health care providers within preconception and prenatal care (Senne Misplon, Joz Motmans, Chloë De Roo, 2023) </vt:lpstr>
      <vt:lpstr>What barriers do they experience?</vt:lpstr>
      <vt:lpstr>Example of micro-agressions</vt:lpstr>
      <vt:lpstr>Barriers</vt:lpstr>
      <vt:lpstr>Results: Ways of navigating misgendering </vt:lpstr>
      <vt:lpstr>Good practices in gender-inclusive language</vt:lpstr>
      <vt:lpstr>Trans-inclusive care</vt:lpstr>
      <vt:lpstr>Trans-inclusive care at Uz Ghent preconception care</vt:lpstr>
      <vt:lpstr>Transsensitive care: general guidelines</vt:lpstr>
      <vt:lpstr>PowerPoint-presentatie</vt:lpstr>
      <vt:lpstr>To end..</vt:lpstr>
      <vt:lpstr>To end..</vt:lpstr>
      <vt:lpstr>PowerPoint-presentatie</vt:lpstr>
      <vt:lpstr>Gender Identities…</vt:lpstr>
      <vt:lpstr>Trans binary versus non-binary</vt:lpstr>
      <vt:lpstr>Biggest problem = invisibility</vt:lpstr>
      <vt:lpstr>4. Fertility and parenthood</vt:lpstr>
      <vt:lpstr>How many trans people have children?   EU: 19%</vt:lpstr>
      <vt:lpstr>Parenthood in trans people</vt:lpstr>
      <vt:lpstr>Outcome data?</vt:lpstr>
      <vt:lpstr>GAHT</vt:lpstr>
      <vt:lpstr>Mental health after surgery</vt:lpstr>
    </vt:vector>
  </TitlesOfParts>
  <Company>UZ 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53rd BSRM Scientific Meeting  Transgender care and fertility</dc:title>
  <dc:creator>Kerckhof Mauro</dc:creator>
  <cp:lastModifiedBy>Mauro Kerckhof</cp:lastModifiedBy>
  <cp:revision>3</cp:revision>
  <dcterms:created xsi:type="dcterms:W3CDTF">2025-03-12T09:17:17Z</dcterms:created>
  <dcterms:modified xsi:type="dcterms:W3CDTF">2025-03-21T06:56:08Z</dcterms:modified>
</cp:coreProperties>
</file>