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3" r:id="rId10"/>
    <p:sldId id="264" r:id="rId11"/>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Balthazar" userId="7e732f8c-0871-40bb-9d17-f7087660da9b" providerId="ADAL" clId="{FB35DCFF-0679-4007-9E81-86D2EDD1CBB0}"/>
    <pc:docChg chg="custSel addSld modSld">
      <pc:chgData name="Tom Balthazar" userId="7e732f8c-0871-40bb-9d17-f7087660da9b" providerId="ADAL" clId="{FB35DCFF-0679-4007-9E81-86D2EDD1CBB0}" dt="2025-03-20T20:32:08.616" v="1709" actId="20577"/>
      <pc:docMkLst>
        <pc:docMk/>
      </pc:docMkLst>
      <pc:sldChg chg="modSp mod">
        <pc:chgData name="Tom Balthazar" userId="7e732f8c-0871-40bb-9d17-f7087660da9b" providerId="ADAL" clId="{FB35DCFF-0679-4007-9E81-86D2EDD1CBB0}" dt="2025-03-20T20:04:22.664" v="476" actId="27636"/>
        <pc:sldMkLst>
          <pc:docMk/>
          <pc:sldMk cId="4111903199" sldId="256"/>
        </pc:sldMkLst>
        <pc:spChg chg="mod">
          <ac:chgData name="Tom Balthazar" userId="7e732f8c-0871-40bb-9d17-f7087660da9b" providerId="ADAL" clId="{FB35DCFF-0679-4007-9E81-86D2EDD1CBB0}" dt="2025-03-20T20:04:13.248" v="474" actId="27636"/>
          <ac:spMkLst>
            <pc:docMk/>
            <pc:sldMk cId="4111903199" sldId="256"/>
            <ac:spMk id="2" creationId="{227C60B3-2BD8-C0B5-231C-213314AFF252}"/>
          </ac:spMkLst>
        </pc:spChg>
        <pc:spChg chg="mod">
          <ac:chgData name="Tom Balthazar" userId="7e732f8c-0871-40bb-9d17-f7087660da9b" providerId="ADAL" clId="{FB35DCFF-0679-4007-9E81-86D2EDD1CBB0}" dt="2025-03-20T20:04:22.664" v="476" actId="27636"/>
          <ac:spMkLst>
            <pc:docMk/>
            <pc:sldMk cId="4111903199" sldId="256"/>
            <ac:spMk id="3" creationId="{12DAE4D9-47B8-2F3F-FA51-D9FFA0610238}"/>
          </ac:spMkLst>
        </pc:spChg>
      </pc:sldChg>
      <pc:sldChg chg="modSp mod">
        <pc:chgData name="Tom Balthazar" userId="7e732f8c-0871-40bb-9d17-f7087660da9b" providerId="ADAL" clId="{FB35DCFF-0679-4007-9E81-86D2EDD1CBB0}" dt="2025-03-20T20:05:26.105" v="498" actId="20577"/>
        <pc:sldMkLst>
          <pc:docMk/>
          <pc:sldMk cId="77831479" sldId="257"/>
        </pc:sldMkLst>
        <pc:spChg chg="mod">
          <ac:chgData name="Tom Balthazar" userId="7e732f8c-0871-40bb-9d17-f7087660da9b" providerId="ADAL" clId="{FB35DCFF-0679-4007-9E81-86D2EDD1CBB0}" dt="2025-03-20T20:05:26.105" v="498" actId="20577"/>
          <ac:spMkLst>
            <pc:docMk/>
            <pc:sldMk cId="77831479" sldId="257"/>
            <ac:spMk id="3" creationId="{F807E19F-4068-DF1E-C798-31D4D3766B94}"/>
          </ac:spMkLst>
        </pc:spChg>
      </pc:sldChg>
      <pc:sldChg chg="modSp mod">
        <pc:chgData name="Tom Balthazar" userId="7e732f8c-0871-40bb-9d17-f7087660da9b" providerId="ADAL" clId="{FB35DCFF-0679-4007-9E81-86D2EDD1CBB0}" dt="2025-03-20T19:59:45.686" v="363" actId="20577"/>
        <pc:sldMkLst>
          <pc:docMk/>
          <pc:sldMk cId="1064943744" sldId="258"/>
        </pc:sldMkLst>
        <pc:spChg chg="mod">
          <ac:chgData name="Tom Balthazar" userId="7e732f8c-0871-40bb-9d17-f7087660da9b" providerId="ADAL" clId="{FB35DCFF-0679-4007-9E81-86D2EDD1CBB0}" dt="2025-03-20T19:59:45.686" v="363" actId="20577"/>
          <ac:spMkLst>
            <pc:docMk/>
            <pc:sldMk cId="1064943744" sldId="258"/>
            <ac:spMk id="3" creationId="{21F1CCF6-38EF-389F-F1C0-00B311650925}"/>
          </ac:spMkLst>
        </pc:spChg>
      </pc:sldChg>
      <pc:sldChg chg="modSp new mod">
        <pc:chgData name="Tom Balthazar" userId="7e732f8c-0871-40bb-9d17-f7087660da9b" providerId="ADAL" clId="{FB35DCFF-0679-4007-9E81-86D2EDD1CBB0}" dt="2025-03-20T19:55:12.577" v="165" actId="313"/>
        <pc:sldMkLst>
          <pc:docMk/>
          <pc:sldMk cId="1940763312" sldId="261"/>
        </pc:sldMkLst>
        <pc:spChg chg="mod">
          <ac:chgData name="Tom Balthazar" userId="7e732f8c-0871-40bb-9d17-f7087660da9b" providerId="ADAL" clId="{FB35DCFF-0679-4007-9E81-86D2EDD1CBB0}" dt="2025-03-20T19:48:50.243" v="162" actId="20577"/>
          <ac:spMkLst>
            <pc:docMk/>
            <pc:sldMk cId="1940763312" sldId="261"/>
            <ac:spMk id="2" creationId="{70A00C98-13A9-D663-7A5B-540314B6863F}"/>
          </ac:spMkLst>
        </pc:spChg>
        <pc:spChg chg="mod">
          <ac:chgData name="Tom Balthazar" userId="7e732f8c-0871-40bb-9d17-f7087660da9b" providerId="ADAL" clId="{FB35DCFF-0679-4007-9E81-86D2EDD1CBB0}" dt="2025-03-20T19:55:12.577" v="165" actId="313"/>
          <ac:spMkLst>
            <pc:docMk/>
            <pc:sldMk cId="1940763312" sldId="261"/>
            <ac:spMk id="3" creationId="{911147F2-184F-85D4-19CE-8899A918FFF9}"/>
          </ac:spMkLst>
        </pc:spChg>
      </pc:sldChg>
      <pc:sldChg chg="modSp new mod">
        <pc:chgData name="Tom Balthazar" userId="7e732f8c-0871-40bb-9d17-f7087660da9b" providerId="ADAL" clId="{FB35DCFF-0679-4007-9E81-86D2EDD1CBB0}" dt="2025-03-20T20:29:51.465" v="1556" actId="20577"/>
        <pc:sldMkLst>
          <pc:docMk/>
          <pc:sldMk cId="445125388" sldId="262"/>
        </pc:sldMkLst>
        <pc:spChg chg="mod">
          <ac:chgData name="Tom Balthazar" userId="7e732f8c-0871-40bb-9d17-f7087660da9b" providerId="ADAL" clId="{FB35DCFF-0679-4007-9E81-86D2EDD1CBB0}" dt="2025-03-20T19:57:46.372" v="230" actId="20577"/>
          <ac:spMkLst>
            <pc:docMk/>
            <pc:sldMk cId="445125388" sldId="262"/>
            <ac:spMk id="2" creationId="{5DC6C2C6-B1DE-213D-6F89-F5DD70E6139E}"/>
          </ac:spMkLst>
        </pc:spChg>
        <pc:spChg chg="mod">
          <ac:chgData name="Tom Balthazar" userId="7e732f8c-0871-40bb-9d17-f7087660da9b" providerId="ADAL" clId="{FB35DCFF-0679-4007-9E81-86D2EDD1CBB0}" dt="2025-03-20T20:29:51.465" v="1556" actId="20577"/>
          <ac:spMkLst>
            <pc:docMk/>
            <pc:sldMk cId="445125388" sldId="262"/>
            <ac:spMk id="3" creationId="{60AF2A15-D417-B8D1-8228-C8F1486D4450}"/>
          </ac:spMkLst>
        </pc:spChg>
      </pc:sldChg>
      <pc:sldChg chg="modSp new mod">
        <pc:chgData name="Tom Balthazar" userId="7e732f8c-0871-40bb-9d17-f7087660da9b" providerId="ADAL" clId="{FB35DCFF-0679-4007-9E81-86D2EDD1CBB0}" dt="2025-03-20T20:13:33.668" v="1033" actId="20577"/>
        <pc:sldMkLst>
          <pc:docMk/>
          <pc:sldMk cId="1077418518" sldId="263"/>
        </pc:sldMkLst>
        <pc:spChg chg="mod">
          <ac:chgData name="Tom Balthazar" userId="7e732f8c-0871-40bb-9d17-f7087660da9b" providerId="ADAL" clId="{FB35DCFF-0679-4007-9E81-86D2EDD1CBB0}" dt="2025-03-20T20:13:33.668" v="1033" actId="20577"/>
          <ac:spMkLst>
            <pc:docMk/>
            <pc:sldMk cId="1077418518" sldId="263"/>
            <ac:spMk id="3" creationId="{24B91213-D124-EC0E-AEA4-E3EEA7366C39}"/>
          </ac:spMkLst>
        </pc:spChg>
      </pc:sldChg>
      <pc:sldChg chg="modSp new mod">
        <pc:chgData name="Tom Balthazar" userId="7e732f8c-0871-40bb-9d17-f7087660da9b" providerId="ADAL" clId="{FB35DCFF-0679-4007-9E81-86D2EDD1CBB0}" dt="2025-03-20T20:32:08.616" v="1709" actId="20577"/>
        <pc:sldMkLst>
          <pc:docMk/>
          <pc:sldMk cId="183723946" sldId="264"/>
        </pc:sldMkLst>
        <pc:spChg chg="mod">
          <ac:chgData name="Tom Balthazar" userId="7e732f8c-0871-40bb-9d17-f7087660da9b" providerId="ADAL" clId="{FB35DCFF-0679-4007-9E81-86D2EDD1CBB0}" dt="2025-03-20T20:14:16.084" v="1057" actId="20577"/>
          <ac:spMkLst>
            <pc:docMk/>
            <pc:sldMk cId="183723946" sldId="264"/>
            <ac:spMk id="2" creationId="{B2F22407-7049-5095-2A8B-A9C97373250A}"/>
          </ac:spMkLst>
        </pc:spChg>
        <pc:spChg chg="mod">
          <ac:chgData name="Tom Balthazar" userId="7e732f8c-0871-40bb-9d17-f7087660da9b" providerId="ADAL" clId="{FB35DCFF-0679-4007-9E81-86D2EDD1CBB0}" dt="2025-03-20T20:32:08.616" v="1709" actId="20577"/>
          <ac:spMkLst>
            <pc:docMk/>
            <pc:sldMk cId="183723946" sldId="264"/>
            <ac:spMk id="3" creationId="{2705AF08-9598-6511-569D-93ACA24B79A9}"/>
          </ac:spMkLst>
        </pc:spChg>
      </pc:sldChg>
      <pc:sldChg chg="modSp new mod">
        <pc:chgData name="Tom Balthazar" userId="7e732f8c-0871-40bb-9d17-f7087660da9b" providerId="ADAL" clId="{FB35DCFF-0679-4007-9E81-86D2EDD1CBB0}" dt="2025-03-20T20:31:09.485" v="1679" actId="20577"/>
        <pc:sldMkLst>
          <pc:docMk/>
          <pc:sldMk cId="3067095640" sldId="265"/>
        </pc:sldMkLst>
        <pc:spChg chg="mod">
          <ac:chgData name="Tom Balthazar" userId="7e732f8c-0871-40bb-9d17-f7087660da9b" providerId="ADAL" clId="{FB35DCFF-0679-4007-9E81-86D2EDD1CBB0}" dt="2025-03-20T20:31:09.485" v="1679" actId="20577"/>
          <ac:spMkLst>
            <pc:docMk/>
            <pc:sldMk cId="3067095640" sldId="265"/>
            <ac:spMk id="3" creationId="{6E2F1CD0-5FDA-A9BA-0B76-B22EED8E041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953332-4E75-4EBF-776B-30167B1BC219}"/>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FF9973D-FD91-70C1-AE2B-5713D3F3BC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796E678-DA85-E49F-5B1F-09434967D01E}"/>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5" name="Tijdelijke aanduiding voor voettekst 4">
            <a:extLst>
              <a:ext uri="{FF2B5EF4-FFF2-40B4-BE49-F238E27FC236}">
                <a16:creationId xmlns:a16="http://schemas.microsoft.com/office/drawing/2014/main" id="{9600C2E7-8558-B135-1EB7-FC56401FB34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48FFDC8-D55A-886E-2EFF-A5DC6B42EA45}"/>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2289518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194F1-19A5-7B65-902D-2EAD08F8728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C4094CC-569A-DCED-E920-6F9026A20EE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11CEDA-617C-ED3E-22CE-B395EF9762AE}"/>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5" name="Tijdelijke aanduiding voor voettekst 4">
            <a:extLst>
              <a:ext uri="{FF2B5EF4-FFF2-40B4-BE49-F238E27FC236}">
                <a16:creationId xmlns:a16="http://schemas.microsoft.com/office/drawing/2014/main" id="{EAC93078-0C31-459C-FDF7-C2BE5126295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872952F-FBB6-2014-4A5C-6F02C30B6EAA}"/>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3544383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9EF637-7E4C-76B0-D913-8390D387B4A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A8654DE-6B3F-D6B0-E42D-36A41FCADD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F3CAA4D-3D11-CB25-CF9C-07E700310482}"/>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5" name="Tijdelijke aanduiding voor voettekst 4">
            <a:extLst>
              <a:ext uri="{FF2B5EF4-FFF2-40B4-BE49-F238E27FC236}">
                <a16:creationId xmlns:a16="http://schemas.microsoft.com/office/drawing/2014/main" id="{EF42B633-4AEA-0931-ECB6-549E091B2E2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8F6527-A0B2-F369-A996-1A22889502BD}"/>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1823314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17F639-D18D-44B8-D696-0F1CD083A3F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B9B3DA7-97B1-DCDD-9A9F-4199BBA70B9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28BFA24-B0CA-766B-FFA0-C642C87DB63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3BB9AF8-1366-AD1D-96DF-BA1A4053E0E9}"/>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6" name="Tijdelijke aanduiding voor voettekst 5">
            <a:extLst>
              <a:ext uri="{FF2B5EF4-FFF2-40B4-BE49-F238E27FC236}">
                <a16:creationId xmlns:a16="http://schemas.microsoft.com/office/drawing/2014/main" id="{4FF6A52E-CBA2-CF0F-3A47-2DBB9C41F96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684F8BE-F762-19D5-B825-BA6B476F331A}"/>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668855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FAAF5D-60DA-6119-9FF1-EB3066C1B0B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3964DF5-1D24-0998-8051-89BC5CBA45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F0EF9AC-D043-1BC6-1AB6-4211BA43EA7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6A0EF56-4464-1BC5-ECE1-90B2B99325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DBCF1E9-3FA0-5693-564A-20578AE3566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57A1455-4275-71AC-7FBF-5A94742F4CB9}"/>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8" name="Tijdelijke aanduiding voor voettekst 7">
            <a:extLst>
              <a:ext uri="{FF2B5EF4-FFF2-40B4-BE49-F238E27FC236}">
                <a16:creationId xmlns:a16="http://schemas.microsoft.com/office/drawing/2014/main" id="{57C4CA2A-A27C-14E3-7652-75BBE545178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67B15F4-0760-D3FE-E97A-027E477E2766}"/>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2513906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23348C-E792-04BA-6762-C0FA8192966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603EBF8-F3B8-64D6-8DBD-CD6A0A398ECE}"/>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4" name="Tijdelijke aanduiding voor voettekst 3">
            <a:extLst>
              <a:ext uri="{FF2B5EF4-FFF2-40B4-BE49-F238E27FC236}">
                <a16:creationId xmlns:a16="http://schemas.microsoft.com/office/drawing/2014/main" id="{B0DEAD9A-C3DF-1E6D-63E4-AA20DA0291C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7B9483A0-38EB-E34F-98A8-783ADB42F3CF}"/>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2139563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C3E7143-71F6-294C-7022-7DA4EDE9B19D}"/>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3" name="Tijdelijke aanduiding voor voettekst 2">
            <a:extLst>
              <a:ext uri="{FF2B5EF4-FFF2-40B4-BE49-F238E27FC236}">
                <a16:creationId xmlns:a16="http://schemas.microsoft.com/office/drawing/2014/main" id="{6ECC8903-5EF8-2810-DFEF-F3113FEDCD5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CED6AB4-C8C1-D859-CCDC-9A1B5C651704}"/>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4157608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7177E5-F4A0-B1E2-A1B1-7EA4614DBC1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FAAEA27-8970-57B1-B94B-3EA47C9884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B51D148-02E6-1002-95F1-5A74777CB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90BF46E-CD9D-A745-D14C-FC1A8FEFAB59}"/>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6" name="Tijdelijke aanduiding voor voettekst 5">
            <a:extLst>
              <a:ext uri="{FF2B5EF4-FFF2-40B4-BE49-F238E27FC236}">
                <a16:creationId xmlns:a16="http://schemas.microsoft.com/office/drawing/2014/main" id="{6A7CE8D7-EE05-0296-4801-BF2F9FC0C4B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7615AE9-0D9C-F67D-6151-01F7D9416F75}"/>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668973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1FAC21-EFCC-6123-5594-851BF11C1A4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104EA93-600D-9F6F-8C31-83DE398184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66B111AD-535A-464F-938D-9A0E15484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1047906-DF7A-EAB7-9642-4633381541B0}"/>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6" name="Tijdelijke aanduiding voor voettekst 5">
            <a:extLst>
              <a:ext uri="{FF2B5EF4-FFF2-40B4-BE49-F238E27FC236}">
                <a16:creationId xmlns:a16="http://schemas.microsoft.com/office/drawing/2014/main" id="{A67D57CF-D032-FD30-76DA-9790F401E9B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09A474B-9447-6824-C969-DFC627F11E41}"/>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308766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1F6FB-55C4-642B-7136-72713E76B7F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DEA1875-52C8-A26A-3E14-9121C9826D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030845-6BCC-9C5E-FF61-AC62C9F21FA6}"/>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5" name="Tijdelijke aanduiding voor voettekst 4">
            <a:extLst>
              <a:ext uri="{FF2B5EF4-FFF2-40B4-BE49-F238E27FC236}">
                <a16:creationId xmlns:a16="http://schemas.microsoft.com/office/drawing/2014/main" id="{657CB7C7-AE4E-77F3-A1E3-EEF86EF6480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96F938-2015-4C22-F93B-8F3AAF1C3E3E}"/>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402386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28D3B30-962A-F33F-D887-F6EF4A05F47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7AFC7CF5-5D12-59AA-30BE-D53B72CE2DB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78EE4CB-A8EE-639D-FB30-91E5B7B40BDA}"/>
              </a:ext>
            </a:extLst>
          </p:cNvPr>
          <p:cNvSpPr>
            <a:spLocks noGrp="1"/>
          </p:cNvSpPr>
          <p:nvPr>
            <p:ph type="dt" sz="half" idx="10"/>
          </p:nvPr>
        </p:nvSpPr>
        <p:spPr/>
        <p:txBody>
          <a:bodyPr/>
          <a:lstStyle/>
          <a:p>
            <a:fld id="{B63F31C3-1A01-4413-BF22-56406AEE3CE8}" type="datetimeFigureOut">
              <a:rPr lang="nl-NL" smtClean="0"/>
              <a:t>21-3-2025</a:t>
            </a:fld>
            <a:endParaRPr lang="nl-NL"/>
          </a:p>
        </p:txBody>
      </p:sp>
      <p:sp>
        <p:nvSpPr>
          <p:cNvPr id="5" name="Tijdelijke aanduiding voor voettekst 4">
            <a:extLst>
              <a:ext uri="{FF2B5EF4-FFF2-40B4-BE49-F238E27FC236}">
                <a16:creationId xmlns:a16="http://schemas.microsoft.com/office/drawing/2014/main" id="{69AC643E-C999-F808-95CE-24C05C7460B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C9581DF-BED3-734F-D639-12E3037026E1}"/>
              </a:ext>
            </a:extLst>
          </p:cNvPr>
          <p:cNvSpPr>
            <a:spLocks noGrp="1"/>
          </p:cNvSpPr>
          <p:nvPr>
            <p:ph type="sldNum" sz="quarter" idx="12"/>
          </p:nvPr>
        </p:nvSpPr>
        <p:spPr/>
        <p:txBody>
          <a:bodyPr/>
          <a:lstStyle/>
          <a:p>
            <a:fld id="{A58AB57A-1482-41EA-B58C-19EF0B369ADE}" type="slidenum">
              <a:rPr lang="nl-NL" smtClean="0"/>
              <a:t>‹nr.›</a:t>
            </a:fld>
            <a:endParaRPr lang="nl-NL"/>
          </a:p>
        </p:txBody>
      </p:sp>
    </p:spTree>
    <p:extLst>
      <p:ext uri="{BB962C8B-B14F-4D97-AF65-F5344CB8AC3E}">
        <p14:creationId xmlns:p14="http://schemas.microsoft.com/office/powerpoint/2010/main" val="25172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2DA8636-8FAB-9EBE-1CB7-D6CE67268C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725CF2B-8ADA-DE7C-493F-568A4B063C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BA28716-7E6D-B613-0FD1-99B908E3E5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3F31C3-1A01-4413-BF22-56406AEE3CE8}" type="datetimeFigureOut">
              <a:rPr lang="nl-NL" smtClean="0"/>
              <a:t>21-3-2025</a:t>
            </a:fld>
            <a:endParaRPr lang="nl-NL"/>
          </a:p>
        </p:txBody>
      </p:sp>
      <p:sp>
        <p:nvSpPr>
          <p:cNvPr id="5" name="Tijdelijke aanduiding voor voettekst 4">
            <a:extLst>
              <a:ext uri="{FF2B5EF4-FFF2-40B4-BE49-F238E27FC236}">
                <a16:creationId xmlns:a16="http://schemas.microsoft.com/office/drawing/2014/main" id="{36F01F22-093F-6DC0-5659-E6984D833A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E5C60A45-D339-8D69-E5CB-F2F29149AD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8AB57A-1482-41EA-B58C-19EF0B369ADE}" type="slidenum">
              <a:rPr lang="nl-NL" smtClean="0"/>
              <a:t>‹nr.›</a:t>
            </a:fld>
            <a:endParaRPr lang="nl-NL"/>
          </a:p>
        </p:txBody>
      </p:sp>
    </p:spTree>
    <p:extLst>
      <p:ext uri="{BB962C8B-B14F-4D97-AF65-F5344CB8AC3E}">
        <p14:creationId xmlns:p14="http://schemas.microsoft.com/office/powerpoint/2010/main" val="3637526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7C60B3-2BD8-C0B5-231C-213314AFF252}"/>
              </a:ext>
            </a:extLst>
          </p:cNvPr>
          <p:cNvSpPr>
            <a:spLocks noGrp="1"/>
          </p:cNvSpPr>
          <p:nvPr>
            <p:ph type="ctrTitle"/>
          </p:nvPr>
        </p:nvSpPr>
        <p:spPr/>
        <p:txBody>
          <a:bodyPr>
            <a:normAutofit/>
          </a:bodyPr>
          <a:lstStyle/>
          <a:p>
            <a:r>
              <a:rPr lang="nl-NL" sz="4800" dirty="0"/>
              <a:t>The end of </a:t>
            </a:r>
            <a:r>
              <a:rPr lang="nl-NL" sz="4800" dirty="0" err="1"/>
              <a:t>anonimity</a:t>
            </a:r>
            <a:br>
              <a:rPr lang="nl-NL" sz="4800" dirty="0"/>
            </a:br>
            <a:r>
              <a:rPr lang="nl-NL" sz="4800" dirty="0" err="1"/>
              <a:t>after</a:t>
            </a:r>
            <a:r>
              <a:rPr lang="nl-NL" sz="4800" dirty="0"/>
              <a:t> </a:t>
            </a:r>
            <a:r>
              <a:rPr lang="nl-NL" sz="4800" dirty="0" err="1"/>
              <a:t>the</a:t>
            </a:r>
            <a:r>
              <a:rPr lang="nl-NL" sz="4800" dirty="0"/>
              <a:t> </a:t>
            </a:r>
            <a:r>
              <a:rPr lang="nl-NL" sz="4800" dirty="0" err="1"/>
              <a:t>judgment</a:t>
            </a:r>
            <a:r>
              <a:rPr lang="nl-NL" sz="4800" dirty="0"/>
              <a:t> </a:t>
            </a:r>
            <a:br>
              <a:rPr lang="nl-NL" sz="4800" dirty="0"/>
            </a:br>
            <a:r>
              <a:rPr lang="nl-NL" sz="4800" dirty="0"/>
              <a:t>of </a:t>
            </a:r>
            <a:r>
              <a:rPr lang="nl-NL" sz="4800" dirty="0" err="1"/>
              <a:t>the</a:t>
            </a:r>
            <a:r>
              <a:rPr lang="nl-NL" sz="4800" dirty="0"/>
              <a:t> </a:t>
            </a:r>
            <a:r>
              <a:rPr lang="nl-NL" sz="4800" dirty="0" err="1"/>
              <a:t>Belgian</a:t>
            </a:r>
            <a:r>
              <a:rPr lang="nl-NL" sz="4800" dirty="0"/>
              <a:t> </a:t>
            </a:r>
            <a:r>
              <a:rPr lang="nl-NL" sz="4800" dirty="0" err="1"/>
              <a:t>constitutional</a:t>
            </a:r>
            <a:r>
              <a:rPr lang="nl-NL" sz="4800" dirty="0"/>
              <a:t> Court</a:t>
            </a:r>
          </a:p>
        </p:txBody>
      </p:sp>
      <p:sp>
        <p:nvSpPr>
          <p:cNvPr id="3" name="Ondertitel 2">
            <a:extLst>
              <a:ext uri="{FF2B5EF4-FFF2-40B4-BE49-F238E27FC236}">
                <a16:creationId xmlns:a16="http://schemas.microsoft.com/office/drawing/2014/main" id="{12DAE4D9-47B8-2F3F-FA51-D9FFA0610238}"/>
              </a:ext>
            </a:extLst>
          </p:cNvPr>
          <p:cNvSpPr>
            <a:spLocks noGrp="1"/>
          </p:cNvSpPr>
          <p:nvPr>
            <p:ph type="subTitle" idx="1"/>
          </p:nvPr>
        </p:nvSpPr>
        <p:spPr/>
        <p:txBody>
          <a:bodyPr>
            <a:normAutofit lnSpcReduction="10000"/>
          </a:bodyPr>
          <a:lstStyle/>
          <a:p>
            <a:endParaRPr lang="nl-NL" dirty="0"/>
          </a:p>
          <a:p>
            <a:r>
              <a:rPr lang="nl-NL" dirty="0"/>
              <a:t>Prof. Tom Balthazar</a:t>
            </a:r>
          </a:p>
          <a:p>
            <a:r>
              <a:rPr lang="nl-NL" dirty="0"/>
              <a:t>Professor health </a:t>
            </a:r>
            <a:r>
              <a:rPr lang="nl-NL" dirty="0" err="1"/>
              <a:t>law</a:t>
            </a:r>
            <a:r>
              <a:rPr lang="nl-NL" dirty="0"/>
              <a:t> UGent</a:t>
            </a:r>
          </a:p>
          <a:p>
            <a:r>
              <a:rPr lang="nl-NL" dirty="0"/>
              <a:t>CEO AZ Jan </a:t>
            </a:r>
            <a:r>
              <a:rPr lang="nl-NL" dirty="0" err="1"/>
              <a:t>Palfijn</a:t>
            </a:r>
            <a:r>
              <a:rPr lang="nl-NL" dirty="0"/>
              <a:t> Gent</a:t>
            </a:r>
          </a:p>
        </p:txBody>
      </p:sp>
    </p:spTree>
    <p:extLst>
      <p:ext uri="{BB962C8B-B14F-4D97-AF65-F5344CB8AC3E}">
        <p14:creationId xmlns:p14="http://schemas.microsoft.com/office/powerpoint/2010/main" val="4111903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9A04D5-F6DE-8095-8EC6-7471BCC95B2A}"/>
              </a:ext>
            </a:extLst>
          </p:cNvPr>
          <p:cNvSpPr>
            <a:spLocks noGrp="1"/>
          </p:cNvSpPr>
          <p:nvPr>
            <p:ph type="title"/>
          </p:nvPr>
        </p:nvSpPr>
        <p:spPr/>
        <p:txBody>
          <a:bodyPr/>
          <a:lstStyle/>
          <a:p>
            <a:r>
              <a:rPr lang="nl-NL" dirty="0" err="1"/>
              <a:t>Constitutional</a:t>
            </a:r>
            <a:r>
              <a:rPr lang="nl-NL" dirty="0"/>
              <a:t> Court: 26 september 2024</a:t>
            </a:r>
          </a:p>
        </p:txBody>
      </p:sp>
      <p:sp>
        <p:nvSpPr>
          <p:cNvPr id="3" name="Tijdelijke aanduiding voor inhoud 2">
            <a:extLst>
              <a:ext uri="{FF2B5EF4-FFF2-40B4-BE49-F238E27FC236}">
                <a16:creationId xmlns:a16="http://schemas.microsoft.com/office/drawing/2014/main" id="{F807E19F-4068-DF1E-C798-31D4D3766B94}"/>
              </a:ext>
            </a:extLst>
          </p:cNvPr>
          <p:cNvSpPr>
            <a:spLocks noGrp="1"/>
          </p:cNvSpPr>
          <p:nvPr>
            <p:ph idx="1"/>
          </p:nvPr>
        </p:nvSpPr>
        <p:spPr/>
        <p:txBody>
          <a:bodyPr>
            <a:normAutofit/>
          </a:bodyPr>
          <a:lstStyle/>
          <a:p>
            <a:r>
              <a:rPr lang="en-US" b="0" i="0" dirty="0">
                <a:solidFill>
                  <a:srgbClr val="374151"/>
                </a:solidFill>
                <a:effectLst/>
                <a:latin typeface="Inter"/>
              </a:rPr>
              <a:t>The court was responding to a question from the Dutch-speaking court of first instance in Brussels. A woman and her daughter had requested all available information about the donor from the hospital where the reproductive treatment took place.</a:t>
            </a:r>
          </a:p>
          <a:p>
            <a:endParaRPr lang="en-US" b="0" i="0" dirty="0">
              <a:solidFill>
                <a:srgbClr val="374151"/>
              </a:solidFill>
              <a:effectLst/>
              <a:latin typeface="Inter"/>
            </a:endParaRPr>
          </a:p>
          <a:p>
            <a:r>
              <a:rPr lang="en-US" b="0" i="0" dirty="0">
                <a:solidFill>
                  <a:srgbClr val="374151"/>
                </a:solidFill>
                <a:effectLst/>
                <a:latin typeface="Inter"/>
              </a:rPr>
              <a:t>Specifically, the court inquired whether the provisions in the Criminal Code (Article 458) and the 2007 Act on Medically Assisted Reproduction (Article 57) conflict with the right to respect for private and family life, a right protected by both the Belgian Constitution (art. 22) and the European Convention on Human Rights (art. 8)</a:t>
            </a:r>
          </a:p>
        </p:txBody>
      </p:sp>
    </p:spTree>
    <p:extLst>
      <p:ext uri="{BB962C8B-B14F-4D97-AF65-F5344CB8AC3E}">
        <p14:creationId xmlns:p14="http://schemas.microsoft.com/office/powerpoint/2010/main" val="7783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6970AE-1EE0-BC72-224C-3CB8E1755E28}"/>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1F1CCF6-38EF-389F-F1C0-00B311650925}"/>
              </a:ext>
            </a:extLst>
          </p:cNvPr>
          <p:cNvSpPr>
            <a:spLocks noGrp="1"/>
          </p:cNvSpPr>
          <p:nvPr>
            <p:ph idx="1"/>
          </p:nvPr>
        </p:nvSpPr>
        <p:spPr/>
        <p:txBody>
          <a:bodyPr>
            <a:normAutofit lnSpcReduction="10000"/>
          </a:bodyPr>
          <a:lstStyle/>
          <a:p>
            <a:r>
              <a:rPr lang="en-US" b="0" i="0" dirty="0">
                <a:solidFill>
                  <a:srgbClr val="374151"/>
                </a:solidFill>
                <a:effectLst/>
                <a:latin typeface="Inter"/>
              </a:rPr>
              <a:t>In its ruling, the court stated that the right to respect for private and family life should be interpreted broadly, including the right to identity, personal development and the corresponding right to know one’s biological origins.</a:t>
            </a:r>
          </a:p>
          <a:p>
            <a:endParaRPr lang="en-US" b="0" i="0" dirty="0">
              <a:solidFill>
                <a:srgbClr val="374151"/>
              </a:solidFill>
              <a:effectLst/>
              <a:latin typeface="Inter"/>
            </a:endParaRPr>
          </a:p>
          <a:p>
            <a:r>
              <a:rPr lang="en-US" b="0" i="0" dirty="0">
                <a:solidFill>
                  <a:srgbClr val="374151"/>
                </a:solidFill>
                <a:effectLst/>
                <a:latin typeface="Inter"/>
              </a:rPr>
              <a:t>At the same time, the court acknowledged that the law’s intention was to serve "legitimate objectives", such as preventing a shortage of donors. However, it found that the law fails to strike a "fair balance" between the interests of donors and those of the children conceived with their reproductive cells. Currently, the donor's interests are given "absolute priority" over the child's.</a:t>
            </a:r>
            <a:endParaRPr lang="nl-NL" dirty="0"/>
          </a:p>
        </p:txBody>
      </p:sp>
    </p:spTree>
    <p:extLst>
      <p:ext uri="{BB962C8B-B14F-4D97-AF65-F5344CB8AC3E}">
        <p14:creationId xmlns:p14="http://schemas.microsoft.com/office/powerpoint/2010/main" val="106494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6AA0E4-8A16-30AF-EFF9-7EC650422591}"/>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F98C999C-D4CA-965B-4FE0-DAACAE3385B2}"/>
              </a:ext>
            </a:extLst>
          </p:cNvPr>
          <p:cNvSpPr>
            <a:spLocks noGrp="1"/>
          </p:cNvSpPr>
          <p:nvPr>
            <p:ph idx="1"/>
          </p:nvPr>
        </p:nvSpPr>
        <p:spPr/>
        <p:txBody>
          <a:bodyPr/>
          <a:lstStyle/>
          <a:p>
            <a:r>
              <a:rPr lang="en-US" b="0" i="0" dirty="0">
                <a:solidFill>
                  <a:srgbClr val="374151"/>
                </a:solidFill>
                <a:effectLst/>
                <a:latin typeface="Inter"/>
              </a:rPr>
              <a:t>The court also pointed out that under ​ current provisions, it is impossible for a donor-conceived child to obtain any identifying or non-identifying information about the donor from the fertility </a:t>
            </a:r>
            <a:r>
              <a:rPr lang="en-US" b="0" i="0" dirty="0" err="1">
                <a:solidFill>
                  <a:srgbClr val="374151"/>
                </a:solidFill>
                <a:effectLst/>
                <a:latin typeface="Inter"/>
              </a:rPr>
              <a:t>centre</a:t>
            </a:r>
            <a:r>
              <a:rPr lang="en-US" b="0" i="0" dirty="0">
                <a:solidFill>
                  <a:srgbClr val="374151"/>
                </a:solidFill>
                <a:effectLst/>
                <a:latin typeface="Inter"/>
              </a:rPr>
              <a:t>. There is no mechanism in place to contact the donor, either directly or indirectly, to ask if they would agree to waive their anonymity.</a:t>
            </a:r>
            <a:endParaRPr lang="nl-NL" dirty="0"/>
          </a:p>
        </p:txBody>
      </p:sp>
    </p:spTree>
    <p:extLst>
      <p:ext uri="{BB962C8B-B14F-4D97-AF65-F5344CB8AC3E}">
        <p14:creationId xmlns:p14="http://schemas.microsoft.com/office/powerpoint/2010/main" val="217526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B89FB4-B3CD-C0DA-9A81-CFA647A9510C}"/>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F4F9C0D9-57F7-2562-0DF8-3CCBAC744398}"/>
              </a:ext>
            </a:extLst>
          </p:cNvPr>
          <p:cNvSpPr>
            <a:spLocks noGrp="1"/>
          </p:cNvSpPr>
          <p:nvPr>
            <p:ph idx="1"/>
          </p:nvPr>
        </p:nvSpPr>
        <p:spPr/>
        <p:txBody>
          <a:bodyPr/>
          <a:lstStyle/>
          <a:p>
            <a:r>
              <a:rPr lang="en-US" b="0" i="0" dirty="0">
                <a:solidFill>
                  <a:srgbClr val="374151"/>
                </a:solidFill>
                <a:effectLst/>
                <a:latin typeface="Inter"/>
              </a:rPr>
              <a:t>Although the court declared the provisions unconstitutional, it maintained their effects until new legislation is passed or until 30 June 2027 at the latest. "It is up to the legislator to develop legislation that establishes a fair balance between all the interests involved," the court said.</a:t>
            </a:r>
            <a:endParaRPr lang="nl-NL" dirty="0"/>
          </a:p>
        </p:txBody>
      </p:sp>
    </p:spTree>
    <p:extLst>
      <p:ext uri="{BB962C8B-B14F-4D97-AF65-F5344CB8AC3E}">
        <p14:creationId xmlns:p14="http://schemas.microsoft.com/office/powerpoint/2010/main" val="299589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A00C98-13A9-D663-7A5B-540314B6863F}"/>
              </a:ext>
            </a:extLst>
          </p:cNvPr>
          <p:cNvSpPr>
            <a:spLocks noGrp="1"/>
          </p:cNvSpPr>
          <p:nvPr>
            <p:ph type="title"/>
          </p:nvPr>
        </p:nvSpPr>
        <p:spPr/>
        <p:txBody>
          <a:bodyPr/>
          <a:lstStyle/>
          <a:p>
            <a:r>
              <a:rPr lang="nl-NL" dirty="0" err="1"/>
              <a:t>Declaration</a:t>
            </a:r>
            <a:r>
              <a:rPr lang="nl-NL" dirty="0"/>
              <a:t> new </a:t>
            </a:r>
            <a:r>
              <a:rPr lang="nl-NL" dirty="0" err="1"/>
              <a:t>federal</a:t>
            </a:r>
            <a:r>
              <a:rPr lang="nl-NL" dirty="0"/>
              <a:t> </a:t>
            </a:r>
            <a:r>
              <a:rPr lang="nl-NL" dirty="0" err="1"/>
              <a:t>Government</a:t>
            </a:r>
            <a:r>
              <a:rPr lang="nl-NL" dirty="0"/>
              <a:t> </a:t>
            </a:r>
            <a:br>
              <a:rPr lang="nl-NL" dirty="0"/>
            </a:br>
            <a:r>
              <a:rPr lang="nl-NL" dirty="0"/>
              <a:t>(De Wever I, 2025-2029)</a:t>
            </a:r>
          </a:p>
        </p:txBody>
      </p:sp>
      <p:sp>
        <p:nvSpPr>
          <p:cNvPr id="3" name="Tijdelijke aanduiding voor inhoud 2">
            <a:extLst>
              <a:ext uri="{FF2B5EF4-FFF2-40B4-BE49-F238E27FC236}">
                <a16:creationId xmlns:a16="http://schemas.microsoft.com/office/drawing/2014/main" id="{911147F2-184F-85D4-19CE-8899A918FFF9}"/>
              </a:ext>
            </a:extLst>
          </p:cNvPr>
          <p:cNvSpPr>
            <a:spLocks noGrp="1"/>
          </p:cNvSpPr>
          <p:nvPr>
            <p:ph idx="1"/>
          </p:nvPr>
        </p:nvSpPr>
        <p:spPr/>
        <p:txBody>
          <a:bodyPr>
            <a:normAutofit fontScale="92500" lnSpcReduction="10000"/>
          </a:bodyPr>
          <a:lstStyle/>
          <a:p>
            <a:r>
              <a:rPr lang="nl-NL" dirty="0"/>
              <a:t>“Het kennen van de eigen afkomst kan belangrijk zijn voor de identiteitsvorming van donorkinderen. Daarom schaffen we voor de toekomst de anonimiteit van sperma- en eiceldonoren af. Voor donaties uit het verleden zoeken we conform het arrest van het Grondwettelijk Hof een overgangsmaatregel met een billijk evenwicht tussen donorkinderen, wensouders en donoren”</a:t>
            </a:r>
          </a:p>
          <a:p>
            <a:r>
              <a:rPr lang="fr-FR" dirty="0"/>
              <a:t>Connaître ses origines peut être important pour la formation de l’identité des enfants. C’est pourquoi nous supprimons pour l’avenir l’anonymat des donneurs de sperme et d’ovocytes. Pour les dons déjà réalisés, nous recherchons conformément à l’arrêt de la Cour constitutionnelle une mesure transitoire avec une équilibre équitable entre les enfants, les parents d’intention et les donneurs de gamètes »</a:t>
            </a:r>
            <a:endParaRPr lang="nl-NL" dirty="0"/>
          </a:p>
        </p:txBody>
      </p:sp>
    </p:spTree>
    <p:extLst>
      <p:ext uri="{BB962C8B-B14F-4D97-AF65-F5344CB8AC3E}">
        <p14:creationId xmlns:p14="http://schemas.microsoft.com/office/powerpoint/2010/main" val="194076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6C2C6-B1DE-213D-6F89-F5DD70E6139E}"/>
              </a:ext>
            </a:extLst>
          </p:cNvPr>
          <p:cNvSpPr>
            <a:spLocks noGrp="1"/>
          </p:cNvSpPr>
          <p:nvPr>
            <p:ph type="title"/>
          </p:nvPr>
        </p:nvSpPr>
        <p:spPr/>
        <p:txBody>
          <a:bodyPr>
            <a:normAutofit/>
          </a:bodyPr>
          <a:lstStyle/>
          <a:p>
            <a:r>
              <a:rPr lang="nl-NL" dirty="0" err="1"/>
              <a:t>What</a:t>
            </a:r>
            <a:r>
              <a:rPr lang="nl-NL" dirty="0"/>
              <a:t> </a:t>
            </a:r>
            <a:r>
              <a:rPr lang="nl-NL" dirty="0" err="1"/>
              <a:t>can</a:t>
            </a:r>
            <a:r>
              <a:rPr lang="nl-NL" dirty="0"/>
              <a:t> (</a:t>
            </a:r>
            <a:r>
              <a:rPr lang="nl-NL" dirty="0" err="1"/>
              <a:t>and</a:t>
            </a:r>
            <a:r>
              <a:rPr lang="nl-NL" dirty="0"/>
              <a:t> must) a new </a:t>
            </a:r>
            <a:r>
              <a:rPr lang="nl-NL" dirty="0" err="1"/>
              <a:t>law</a:t>
            </a:r>
            <a:r>
              <a:rPr lang="nl-NL" dirty="0"/>
              <a:t> </a:t>
            </a:r>
            <a:r>
              <a:rPr lang="nl-NL" dirty="0" err="1"/>
              <a:t>bring</a:t>
            </a:r>
            <a:r>
              <a:rPr lang="nl-NL" dirty="0"/>
              <a:t>?</a:t>
            </a:r>
          </a:p>
        </p:txBody>
      </p:sp>
      <p:sp>
        <p:nvSpPr>
          <p:cNvPr id="3" name="Tijdelijke aanduiding voor inhoud 2">
            <a:extLst>
              <a:ext uri="{FF2B5EF4-FFF2-40B4-BE49-F238E27FC236}">
                <a16:creationId xmlns:a16="http://schemas.microsoft.com/office/drawing/2014/main" id="{60AF2A15-D417-B8D1-8228-C8F1486D4450}"/>
              </a:ext>
            </a:extLst>
          </p:cNvPr>
          <p:cNvSpPr>
            <a:spLocks noGrp="1"/>
          </p:cNvSpPr>
          <p:nvPr>
            <p:ph idx="1"/>
          </p:nvPr>
        </p:nvSpPr>
        <p:spPr/>
        <p:txBody>
          <a:bodyPr>
            <a:normAutofit fontScale="85000" lnSpcReduction="20000"/>
          </a:bodyPr>
          <a:lstStyle/>
          <a:p>
            <a:r>
              <a:rPr lang="nl-NL" dirty="0" err="1"/>
              <a:t>Protection</a:t>
            </a:r>
            <a:r>
              <a:rPr lang="nl-NL" dirty="0"/>
              <a:t> of </a:t>
            </a:r>
            <a:r>
              <a:rPr lang="nl-NL" dirty="0" err="1"/>
              <a:t>the</a:t>
            </a:r>
            <a:r>
              <a:rPr lang="nl-NL" dirty="0"/>
              <a:t> right </a:t>
            </a:r>
            <a:r>
              <a:rPr lang="nl-NL" dirty="0" err="1"/>
              <a:t>to</a:t>
            </a:r>
            <a:r>
              <a:rPr lang="nl-NL" dirty="0"/>
              <a:t> </a:t>
            </a:r>
            <a:r>
              <a:rPr lang="nl-NL" dirty="0" err="1"/>
              <a:t>identity</a:t>
            </a:r>
            <a:r>
              <a:rPr lang="nl-NL" dirty="0"/>
              <a:t> </a:t>
            </a:r>
            <a:r>
              <a:rPr lang="nl-NL" dirty="0" err="1"/>
              <a:t>and</a:t>
            </a:r>
            <a:r>
              <a:rPr lang="nl-NL" dirty="0"/>
              <a:t> acces </a:t>
            </a:r>
            <a:r>
              <a:rPr lang="nl-NL" dirty="0" err="1"/>
              <a:t>to</a:t>
            </a:r>
            <a:r>
              <a:rPr lang="nl-NL" dirty="0"/>
              <a:t> information on </a:t>
            </a:r>
            <a:r>
              <a:rPr lang="nl-NL" dirty="0" err="1"/>
              <a:t>genetic</a:t>
            </a:r>
            <a:r>
              <a:rPr lang="nl-NL" dirty="0"/>
              <a:t> </a:t>
            </a:r>
            <a:r>
              <a:rPr lang="nl-NL" dirty="0" err="1"/>
              <a:t>origins</a:t>
            </a:r>
            <a:r>
              <a:rPr lang="nl-NL" dirty="0"/>
              <a:t> </a:t>
            </a:r>
            <a:r>
              <a:rPr lang="nl-NL" dirty="0" err="1"/>
              <a:t>and</a:t>
            </a:r>
            <a:r>
              <a:rPr lang="nl-NL" dirty="0"/>
              <a:t> parentage</a:t>
            </a:r>
          </a:p>
          <a:p>
            <a:endParaRPr lang="nl-NL" dirty="0"/>
          </a:p>
          <a:p>
            <a:r>
              <a:rPr lang="nl-NL" dirty="0"/>
              <a:t>How long </a:t>
            </a:r>
            <a:r>
              <a:rPr lang="nl-NL" dirty="0" err="1"/>
              <a:t>the</a:t>
            </a:r>
            <a:r>
              <a:rPr lang="nl-NL" dirty="0"/>
              <a:t> information has </a:t>
            </a:r>
            <a:r>
              <a:rPr lang="nl-NL" dirty="0" err="1"/>
              <a:t>to</a:t>
            </a:r>
            <a:r>
              <a:rPr lang="nl-NL" dirty="0"/>
              <a:t> be </a:t>
            </a:r>
            <a:r>
              <a:rPr lang="nl-NL" dirty="0" err="1"/>
              <a:t>stored</a:t>
            </a:r>
            <a:r>
              <a:rPr lang="nl-NL" dirty="0"/>
              <a:t>? </a:t>
            </a:r>
          </a:p>
          <a:p>
            <a:endParaRPr lang="nl-NL" dirty="0"/>
          </a:p>
          <a:p>
            <a:r>
              <a:rPr lang="nl-NL" dirty="0" err="1"/>
              <a:t>What</a:t>
            </a:r>
            <a:r>
              <a:rPr lang="nl-NL" dirty="0"/>
              <a:t> kind of information </a:t>
            </a:r>
            <a:r>
              <a:rPr lang="nl-NL" dirty="0" err="1"/>
              <a:t>can</a:t>
            </a:r>
            <a:r>
              <a:rPr lang="nl-NL" dirty="0"/>
              <a:t> </a:t>
            </a:r>
            <a:r>
              <a:rPr lang="nl-NL" dirty="0" err="1"/>
              <a:t>be</a:t>
            </a:r>
            <a:r>
              <a:rPr lang="nl-NL" dirty="0"/>
              <a:t> </a:t>
            </a:r>
            <a:r>
              <a:rPr lang="nl-NL" dirty="0" err="1"/>
              <a:t>obtained</a:t>
            </a:r>
            <a:r>
              <a:rPr lang="nl-NL" dirty="0"/>
              <a:t>?</a:t>
            </a:r>
          </a:p>
          <a:p>
            <a:pPr lvl="1"/>
            <a:r>
              <a:rPr lang="nl-NL" dirty="0"/>
              <a:t>Non-</a:t>
            </a:r>
            <a:r>
              <a:rPr lang="nl-NL" dirty="0" err="1"/>
              <a:t>identifying</a:t>
            </a:r>
            <a:r>
              <a:rPr lang="nl-NL" dirty="0"/>
              <a:t> information</a:t>
            </a:r>
          </a:p>
          <a:p>
            <a:pPr lvl="1"/>
            <a:r>
              <a:rPr lang="nl-NL" dirty="0" err="1"/>
              <a:t>Identifying</a:t>
            </a:r>
            <a:r>
              <a:rPr lang="nl-NL" dirty="0"/>
              <a:t> information</a:t>
            </a:r>
          </a:p>
          <a:p>
            <a:pPr lvl="1"/>
            <a:endParaRPr lang="nl-NL" dirty="0"/>
          </a:p>
          <a:p>
            <a:r>
              <a:rPr lang="nl-NL" dirty="0" err="1"/>
              <a:t>From</a:t>
            </a:r>
            <a:r>
              <a:rPr lang="nl-NL" dirty="0"/>
              <a:t> </a:t>
            </a:r>
            <a:r>
              <a:rPr lang="nl-NL" dirty="0" err="1"/>
              <a:t>which</a:t>
            </a:r>
            <a:r>
              <a:rPr lang="nl-NL" dirty="0"/>
              <a:t> </a:t>
            </a:r>
            <a:r>
              <a:rPr lang="nl-NL" dirty="0" err="1"/>
              <a:t>age</a:t>
            </a:r>
            <a:r>
              <a:rPr lang="nl-NL" dirty="0"/>
              <a:t> </a:t>
            </a:r>
            <a:r>
              <a:rPr lang="nl-NL" dirty="0" err="1"/>
              <a:t>the</a:t>
            </a:r>
            <a:r>
              <a:rPr lang="nl-NL" dirty="0"/>
              <a:t> information </a:t>
            </a:r>
            <a:r>
              <a:rPr lang="nl-NL" dirty="0" err="1"/>
              <a:t>can</a:t>
            </a:r>
            <a:r>
              <a:rPr lang="nl-NL" dirty="0"/>
              <a:t> be </a:t>
            </a:r>
            <a:r>
              <a:rPr lang="nl-NL" dirty="0" err="1"/>
              <a:t>obtained</a:t>
            </a:r>
            <a:r>
              <a:rPr lang="nl-NL" dirty="0"/>
              <a:t>?</a:t>
            </a:r>
          </a:p>
          <a:p>
            <a:pPr lvl="1"/>
            <a:r>
              <a:rPr lang="nl-NL" dirty="0"/>
              <a:t>Non-</a:t>
            </a:r>
            <a:r>
              <a:rPr lang="nl-NL" dirty="0" err="1"/>
              <a:t>identifying</a:t>
            </a:r>
            <a:r>
              <a:rPr lang="nl-NL" dirty="0"/>
              <a:t> information</a:t>
            </a:r>
          </a:p>
          <a:p>
            <a:pPr lvl="1"/>
            <a:r>
              <a:rPr lang="nl-NL" dirty="0" err="1"/>
              <a:t>Identifying</a:t>
            </a:r>
            <a:r>
              <a:rPr lang="nl-NL" dirty="0"/>
              <a:t> information</a:t>
            </a:r>
          </a:p>
          <a:p>
            <a:r>
              <a:rPr lang="nl-NL" dirty="0"/>
              <a:t> </a:t>
            </a:r>
          </a:p>
        </p:txBody>
      </p:sp>
    </p:spTree>
    <p:extLst>
      <p:ext uri="{BB962C8B-B14F-4D97-AF65-F5344CB8AC3E}">
        <p14:creationId xmlns:p14="http://schemas.microsoft.com/office/powerpoint/2010/main" val="44512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6F8F8-EB6B-05B3-A05E-0664B8234C28}"/>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E2F1CD0-5FDA-A9BA-0B76-B22EED8E0419}"/>
              </a:ext>
            </a:extLst>
          </p:cNvPr>
          <p:cNvSpPr>
            <a:spLocks noGrp="1"/>
          </p:cNvSpPr>
          <p:nvPr>
            <p:ph idx="1"/>
          </p:nvPr>
        </p:nvSpPr>
        <p:spPr/>
        <p:txBody>
          <a:bodyPr/>
          <a:lstStyle/>
          <a:p>
            <a:r>
              <a:rPr lang="nl-NL" dirty="0"/>
              <a:t>Is </a:t>
            </a:r>
            <a:r>
              <a:rPr lang="nl-NL" dirty="0" err="1"/>
              <a:t>there</a:t>
            </a:r>
            <a:r>
              <a:rPr lang="nl-NL" dirty="0"/>
              <a:t> </a:t>
            </a:r>
            <a:r>
              <a:rPr lang="nl-NL" dirty="0" err="1"/>
              <a:t>any</a:t>
            </a:r>
            <a:r>
              <a:rPr lang="nl-NL" dirty="0"/>
              <a:t> </a:t>
            </a:r>
            <a:r>
              <a:rPr lang="nl-NL" dirty="0" err="1"/>
              <a:t>choice</a:t>
            </a:r>
            <a:r>
              <a:rPr lang="nl-NL" dirty="0"/>
              <a:t> </a:t>
            </a:r>
            <a:r>
              <a:rPr lang="nl-NL" dirty="0" err="1"/>
              <a:t>for</a:t>
            </a:r>
            <a:r>
              <a:rPr lang="nl-NL" dirty="0"/>
              <a:t> </a:t>
            </a:r>
            <a:r>
              <a:rPr lang="nl-NL" dirty="0" err="1"/>
              <a:t>the</a:t>
            </a:r>
            <a:r>
              <a:rPr lang="nl-NL" dirty="0"/>
              <a:t> donor?</a:t>
            </a:r>
          </a:p>
          <a:p>
            <a:endParaRPr lang="nl-NL" dirty="0"/>
          </a:p>
          <a:p>
            <a:r>
              <a:rPr lang="nl-NL" dirty="0"/>
              <a:t>Is a form of assistance, coaching or </a:t>
            </a:r>
            <a:r>
              <a:rPr lang="nl-NL" dirty="0" err="1"/>
              <a:t>guidance</a:t>
            </a:r>
            <a:endParaRPr lang="nl-NL" dirty="0"/>
          </a:p>
          <a:p>
            <a:pPr lvl="1"/>
            <a:r>
              <a:rPr lang="nl-NL" dirty="0" err="1"/>
              <a:t>Possible</a:t>
            </a:r>
            <a:r>
              <a:rPr lang="nl-NL" dirty="0"/>
              <a:t> ?</a:t>
            </a:r>
          </a:p>
          <a:p>
            <a:pPr lvl="1"/>
            <a:r>
              <a:rPr lang="nl-NL" dirty="0" err="1"/>
              <a:t>Mandatory</a:t>
            </a:r>
            <a:r>
              <a:rPr lang="nl-NL" dirty="0"/>
              <a:t> ?</a:t>
            </a:r>
          </a:p>
          <a:p>
            <a:pPr lvl="1"/>
            <a:r>
              <a:rPr lang="nl-NL" dirty="0" err="1"/>
              <a:t>Not</a:t>
            </a:r>
            <a:r>
              <a:rPr lang="nl-NL" dirty="0"/>
              <a:t> </a:t>
            </a:r>
            <a:r>
              <a:rPr lang="nl-NL" dirty="0" err="1"/>
              <a:t>necessary</a:t>
            </a:r>
            <a:r>
              <a:rPr lang="nl-NL" dirty="0"/>
              <a:t>?</a:t>
            </a:r>
          </a:p>
        </p:txBody>
      </p:sp>
    </p:spTree>
    <p:extLst>
      <p:ext uri="{BB962C8B-B14F-4D97-AF65-F5344CB8AC3E}">
        <p14:creationId xmlns:p14="http://schemas.microsoft.com/office/powerpoint/2010/main" val="306709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998020-A210-CDEE-389D-A9099244AA7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4B91213-D124-EC0E-AEA4-E3EEA7366C39}"/>
              </a:ext>
            </a:extLst>
          </p:cNvPr>
          <p:cNvSpPr>
            <a:spLocks noGrp="1"/>
          </p:cNvSpPr>
          <p:nvPr>
            <p:ph idx="1"/>
          </p:nvPr>
        </p:nvSpPr>
        <p:spPr/>
        <p:txBody>
          <a:bodyPr/>
          <a:lstStyle/>
          <a:p>
            <a:r>
              <a:rPr lang="nl-NL" dirty="0"/>
              <a:t>Acces </a:t>
            </a:r>
            <a:r>
              <a:rPr lang="nl-NL" dirty="0" err="1"/>
              <a:t>to</a:t>
            </a:r>
            <a:r>
              <a:rPr lang="nl-NL" dirty="0"/>
              <a:t> information </a:t>
            </a:r>
            <a:r>
              <a:rPr lang="nl-NL" dirty="0" err="1"/>
              <a:t>about</a:t>
            </a:r>
            <a:r>
              <a:rPr lang="nl-NL" dirty="0"/>
              <a:t> </a:t>
            </a:r>
            <a:r>
              <a:rPr lang="nl-NL" dirty="0" err="1"/>
              <a:t>genetic</a:t>
            </a:r>
            <a:r>
              <a:rPr lang="nl-NL" dirty="0"/>
              <a:t> </a:t>
            </a:r>
            <a:r>
              <a:rPr lang="nl-NL" dirty="0" err="1"/>
              <a:t>siblings</a:t>
            </a:r>
            <a:r>
              <a:rPr lang="nl-NL" dirty="0"/>
              <a:t>?</a:t>
            </a:r>
          </a:p>
          <a:p>
            <a:endParaRPr lang="nl-NL" dirty="0"/>
          </a:p>
          <a:p>
            <a:r>
              <a:rPr lang="nl-NL" dirty="0"/>
              <a:t>Acces </a:t>
            </a:r>
            <a:r>
              <a:rPr lang="nl-NL" dirty="0" err="1"/>
              <a:t>to</a:t>
            </a:r>
            <a:r>
              <a:rPr lang="nl-NL" dirty="0"/>
              <a:t> information</a:t>
            </a:r>
          </a:p>
          <a:p>
            <a:pPr lvl="1"/>
            <a:r>
              <a:rPr lang="nl-NL" dirty="0"/>
              <a:t> For </a:t>
            </a:r>
            <a:r>
              <a:rPr lang="nl-NL" dirty="0" err="1"/>
              <a:t>parents</a:t>
            </a:r>
            <a:r>
              <a:rPr lang="nl-NL" dirty="0"/>
              <a:t> ?</a:t>
            </a:r>
          </a:p>
          <a:p>
            <a:pPr lvl="1"/>
            <a:r>
              <a:rPr lang="nl-NL" dirty="0"/>
              <a:t>For donor ?</a:t>
            </a:r>
          </a:p>
        </p:txBody>
      </p:sp>
    </p:spTree>
    <p:extLst>
      <p:ext uri="{BB962C8B-B14F-4D97-AF65-F5344CB8AC3E}">
        <p14:creationId xmlns:p14="http://schemas.microsoft.com/office/powerpoint/2010/main" val="107741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22407-7049-5095-2A8B-A9C97373250A}"/>
              </a:ext>
            </a:extLst>
          </p:cNvPr>
          <p:cNvSpPr>
            <a:spLocks noGrp="1"/>
          </p:cNvSpPr>
          <p:nvPr>
            <p:ph type="title"/>
          </p:nvPr>
        </p:nvSpPr>
        <p:spPr/>
        <p:txBody>
          <a:bodyPr/>
          <a:lstStyle/>
          <a:p>
            <a:r>
              <a:rPr lang="nl-NL" dirty="0" err="1"/>
              <a:t>Donations</a:t>
            </a:r>
            <a:r>
              <a:rPr lang="nl-NL" dirty="0"/>
              <a:t> </a:t>
            </a:r>
            <a:r>
              <a:rPr lang="nl-NL" dirty="0" err="1"/>
              <a:t>from</a:t>
            </a:r>
            <a:r>
              <a:rPr lang="nl-NL" dirty="0"/>
              <a:t> </a:t>
            </a:r>
            <a:r>
              <a:rPr lang="nl-NL" dirty="0" err="1"/>
              <a:t>the</a:t>
            </a:r>
            <a:r>
              <a:rPr lang="nl-NL" dirty="0"/>
              <a:t> past</a:t>
            </a:r>
          </a:p>
        </p:txBody>
      </p:sp>
      <p:sp>
        <p:nvSpPr>
          <p:cNvPr id="3" name="Tijdelijke aanduiding voor inhoud 2">
            <a:extLst>
              <a:ext uri="{FF2B5EF4-FFF2-40B4-BE49-F238E27FC236}">
                <a16:creationId xmlns:a16="http://schemas.microsoft.com/office/drawing/2014/main" id="{2705AF08-9598-6511-569D-93ACA24B79A9}"/>
              </a:ext>
            </a:extLst>
          </p:cNvPr>
          <p:cNvSpPr>
            <a:spLocks noGrp="1"/>
          </p:cNvSpPr>
          <p:nvPr>
            <p:ph idx="1"/>
          </p:nvPr>
        </p:nvSpPr>
        <p:spPr/>
        <p:txBody>
          <a:bodyPr>
            <a:normAutofit fontScale="85000" lnSpcReduction="20000"/>
          </a:bodyPr>
          <a:lstStyle/>
          <a:p>
            <a:r>
              <a:rPr lang="nl-NL" dirty="0"/>
              <a:t>No </a:t>
            </a:r>
            <a:r>
              <a:rPr lang="nl-NL" dirty="0" err="1"/>
              <a:t>retroactivity</a:t>
            </a:r>
            <a:r>
              <a:rPr lang="nl-NL" dirty="0"/>
              <a:t>?</a:t>
            </a:r>
          </a:p>
          <a:p>
            <a:endParaRPr lang="nl-NL" dirty="0"/>
          </a:p>
          <a:p>
            <a:r>
              <a:rPr lang="nl-NL" dirty="0"/>
              <a:t>Full </a:t>
            </a:r>
            <a:r>
              <a:rPr lang="nl-NL" dirty="0" err="1"/>
              <a:t>retroactivity</a:t>
            </a:r>
            <a:r>
              <a:rPr lang="nl-NL" dirty="0"/>
              <a:t> ?</a:t>
            </a:r>
          </a:p>
          <a:p>
            <a:endParaRPr lang="nl-NL" dirty="0"/>
          </a:p>
          <a:p>
            <a:r>
              <a:rPr lang="nl-NL" dirty="0" err="1"/>
              <a:t>Reduced</a:t>
            </a:r>
            <a:r>
              <a:rPr lang="nl-NL" dirty="0"/>
              <a:t> </a:t>
            </a:r>
            <a:r>
              <a:rPr lang="nl-NL" dirty="0" err="1"/>
              <a:t>retroactivity</a:t>
            </a:r>
            <a:r>
              <a:rPr lang="nl-NL" dirty="0"/>
              <a:t>?</a:t>
            </a:r>
          </a:p>
          <a:p>
            <a:endParaRPr lang="nl-NL" dirty="0"/>
          </a:p>
          <a:p>
            <a:pPr lvl="1"/>
            <a:r>
              <a:rPr lang="nl-NL" dirty="0" err="1"/>
              <a:t>Voluntary</a:t>
            </a:r>
            <a:r>
              <a:rPr lang="nl-NL" dirty="0"/>
              <a:t> (</a:t>
            </a:r>
            <a:r>
              <a:rPr lang="nl-NL" dirty="0" err="1"/>
              <a:t>and</a:t>
            </a:r>
            <a:r>
              <a:rPr lang="nl-NL" dirty="0"/>
              <a:t> </a:t>
            </a:r>
            <a:r>
              <a:rPr lang="nl-NL" dirty="0" err="1"/>
              <a:t>promoted</a:t>
            </a:r>
            <a:r>
              <a:rPr lang="nl-NL" dirty="0"/>
              <a:t>) register</a:t>
            </a:r>
          </a:p>
          <a:p>
            <a:endParaRPr lang="nl-NL" dirty="0"/>
          </a:p>
          <a:p>
            <a:pPr lvl="1"/>
            <a:r>
              <a:rPr lang="nl-NL" dirty="0"/>
              <a:t>Release </a:t>
            </a:r>
            <a:r>
              <a:rPr lang="nl-NL" dirty="0" err="1"/>
              <a:t>after</a:t>
            </a:r>
            <a:r>
              <a:rPr lang="nl-NL" dirty="0"/>
              <a:t> consent </a:t>
            </a:r>
            <a:r>
              <a:rPr lang="nl-NL" dirty="0" err="1"/>
              <a:t>given</a:t>
            </a:r>
            <a:r>
              <a:rPr lang="nl-NL" dirty="0"/>
              <a:t> </a:t>
            </a:r>
            <a:r>
              <a:rPr lang="nl-NL" dirty="0" err="1"/>
              <a:t>by</a:t>
            </a:r>
            <a:r>
              <a:rPr lang="nl-NL" dirty="0"/>
              <a:t> </a:t>
            </a:r>
            <a:r>
              <a:rPr lang="nl-NL" dirty="0" err="1"/>
              <a:t>the</a:t>
            </a:r>
            <a:r>
              <a:rPr lang="nl-NL" dirty="0"/>
              <a:t> donor </a:t>
            </a:r>
            <a:r>
              <a:rPr lang="nl-NL" dirty="0" err="1"/>
              <a:t>who</a:t>
            </a:r>
            <a:r>
              <a:rPr lang="nl-NL" dirty="0"/>
              <a:t> is </a:t>
            </a:r>
            <a:r>
              <a:rPr lang="nl-NL" dirty="0" err="1"/>
              <a:t>contacted</a:t>
            </a:r>
            <a:r>
              <a:rPr lang="nl-NL" dirty="0"/>
              <a:t> on </a:t>
            </a:r>
            <a:r>
              <a:rPr lang="nl-NL" dirty="0" err="1"/>
              <a:t>demand</a:t>
            </a:r>
            <a:r>
              <a:rPr lang="nl-NL" dirty="0"/>
              <a:t> of </a:t>
            </a:r>
            <a:r>
              <a:rPr lang="nl-NL" dirty="0" err="1"/>
              <a:t>the</a:t>
            </a:r>
            <a:r>
              <a:rPr lang="nl-NL" dirty="0"/>
              <a:t> </a:t>
            </a:r>
            <a:r>
              <a:rPr lang="nl-NL" dirty="0" err="1"/>
              <a:t>child</a:t>
            </a:r>
            <a:r>
              <a:rPr lang="nl-NL" dirty="0"/>
              <a:t> </a:t>
            </a:r>
            <a:r>
              <a:rPr lang="nl-NL" dirty="0" err="1"/>
              <a:t>by</a:t>
            </a:r>
            <a:r>
              <a:rPr lang="nl-NL" dirty="0"/>
              <a:t> </a:t>
            </a:r>
          </a:p>
          <a:p>
            <a:pPr lvl="2"/>
            <a:r>
              <a:rPr lang="nl-NL" dirty="0"/>
              <a:t>The </a:t>
            </a:r>
            <a:r>
              <a:rPr lang="nl-NL" dirty="0" err="1"/>
              <a:t>fertility</a:t>
            </a:r>
            <a:r>
              <a:rPr lang="nl-NL" dirty="0"/>
              <a:t> center?</a:t>
            </a:r>
          </a:p>
          <a:p>
            <a:pPr lvl="2"/>
            <a:r>
              <a:rPr lang="nl-NL" dirty="0"/>
              <a:t>A new </a:t>
            </a:r>
            <a:r>
              <a:rPr lang="nl-NL" dirty="0" err="1"/>
              <a:t>intermediate</a:t>
            </a:r>
            <a:r>
              <a:rPr lang="nl-NL" dirty="0"/>
              <a:t> </a:t>
            </a:r>
            <a:r>
              <a:rPr lang="nl-NL" dirty="0" err="1"/>
              <a:t>organ</a:t>
            </a:r>
            <a:r>
              <a:rPr lang="nl-NL" dirty="0"/>
              <a:t>?</a:t>
            </a:r>
          </a:p>
          <a:p>
            <a:pPr lvl="1"/>
            <a:endParaRPr lang="nl-NL" dirty="0"/>
          </a:p>
          <a:p>
            <a:pPr lvl="1"/>
            <a:r>
              <a:rPr lang="nl-NL" dirty="0" err="1"/>
              <a:t>Confirmation</a:t>
            </a:r>
            <a:r>
              <a:rPr lang="nl-NL" dirty="0"/>
              <a:t> of research (in DNA-databases)</a:t>
            </a:r>
          </a:p>
          <a:p>
            <a:pPr lvl="1"/>
            <a:endParaRPr lang="nl-NL" dirty="0"/>
          </a:p>
        </p:txBody>
      </p:sp>
    </p:spTree>
    <p:extLst>
      <p:ext uri="{BB962C8B-B14F-4D97-AF65-F5344CB8AC3E}">
        <p14:creationId xmlns:p14="http://schemas.microsoft.com/office/powerpoint/2010/main" val="18372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TotalTime>
  <Words>647</Words>
  <Application>Microsoft Office PowerPoint</Application>
  <PresentationFormat>Breedbeeld</PresentationFormat>
  <Paragraphs>55</Paragraphs>
  <Slides>10</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10</vt:i4>
      </vt:variant>
    </vt:vector>
  </HeadingPairs>
  <TitlesOfParts>
    <vt:vector size="15" baseType="lpstr">
      <vt:lpstr>Aptos</vt:lpstr>
      <vt:lpstr>Aptos Display</vt:lpstr>
      <vt:lpstr>Arial</vt:lpstr>
      <vt:lpstr>Inter</vt:lpstr>
      <vt:lpstr>Kantoorthema</vt:lpstr>
      <vt:lpstr>The end of anonimity after the judgment  of the Belgian constitutional Court</vt:lpstr>
      <vt:lpstr>Constitutional Court: 26 september 2024</vt:lpstr>
      <vt:lpstr>PowerPoint-presentatie</vt:lpstr>
      <vt:lpstr>PowerPoint-presentatie</vt:lpstr>
      <vt:lpstr>PowerPoint-presentatie</vt:lpstr>
      <vt:lpstr>Declaration new federal Government  (De Wever I, 2025-2029)</vt:lpstr>
      <vt:lpstr>What can (and must) a new law bring?</vt:lpstr>
      <vt:lpstr>PowerPoint-presentatie</vt:lpstr>
      <vt:lpstr>PowerPoint-presentatie</vt:lpstr>
      <vt:lpstr>Donations from the past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Balthazar</dc:creator>
  <cp:lastModifiedBy>Balthazar, Tom</cp:lastModifiedBy>
  <cp:revision>4</cp:revision>
  <cp:lastPrinted>2025-03-21T13:11:32Z</cp:lastPrinted>
  <dcterms:created xsi:type="dcterms:W3CDTF">2025-03-20T19:23:11Z</dcterms:created>
  <dcterms:modified xsi:type="dcterms:W3CDTF">2025-03-21T13:11:34Z</dcterms:modified>
</cp:coreProperties>
</file>